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7" r:id="rId1"/>
  </p:sldMasterIdLst>
  <p:notesMasterIdLst>
    <p:notesMasterId r:id="rId14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b6cGVK/ztK0mzTz5lqqlhQ==" hashData="pON6695xFn9hAUvP243e/ln+GOe2izW9Xq0GCVMFBKLummzUrMLsAL4vEf1oxo5C7zo5SYTXiFZ3Fr2ltUxVbA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66494E-CAB4-3B4E-B7CB-D1C4E23D21E4}" v="149" dt="2025-08-23T18:52:50.5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10"/>
    <p:restoredTop sz="94729"/>
  </p:normalViewPr>
  <p:slideViewPr>
    <p:cSldViewPr snapToGrid="0" snapToObjects="1">
      <p:cViewPr varScale="1">
        <p:scale>
          <a:sx n="105" d="100"/>
          <a:sy n="105" d="100"/>
        </p:scale>
        <p:origin x="150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shhish Garg" userId="13ee1d19d353b420" providerId="LiveId" clId="{89CB2FEE-212C-5526-8FF0-A2CAD59FEF36}"/>
    <pc:docChg chg="undo redo custSel addSld delSld modSld sldOrd">
      <pc:chgData name="Ashhish Garg" userId="13ee1d19d353b420" providerId="LiveId" clId="{89CB2FEE-212C-5526-8FF0-A2CAD59FEF36}" dt="2025-08-23T18:52:50.593" v="279"/>
      <pc:docMkLst>
        <pc:docMk/>
      </pc:docMkLst>
      <pc:sldChg chg="addSp delSp modSp mod setBg delAnim modAnim delDesignElem">
        <pc:chgData name="Ashhish Garg" userId="13ee1d19d353b420" providerId="LiveId" clId="{89CB2FEE-212C-5526-8FF0-A2CAD59FEF36}" dt="2025-08-23T18:21:51.779" v="84"/>
        <pc:sldMkLst>
          <pc:docMk/>
          <pc:sldMk cId="0" sldId="256"/>
        </pc:sldMkLst>
        <pc:spChg chg="mod">
          <ac:chgData name="Ashhish Garg" userId="13ee1d19d353b420" providerId="LiveId" clId="{89CB2FEE-212C-5526-8FF0-A2CAD59FEF36}" dt="2025-08-23T18:18:22.733" v="54" actId="1076"/>
          <ac:spMkLst>
            <pc:docMk/>
            <pc:sldMk cId="0" sldId="256"/>
            <ac:spMk id="2" creationId="{00000000-0000-0000-0000-000000000000}"/>
          </ac:spMkLst>
        </pc:spChg>
        <pc:spChg chg="del">
          <ac:chgData name="Ashhish Garg" userId="13ee1d19d353b420" providerId="LiveId" clId="{89CB2FEE-212C-5526-8FF0-A2CAD59FEF36}" dt="2025-08-23T18:12:43.734" v="0" actId="478"/>
          <ac:spMkLst>
            <pc:docMk/>
            <pc:sldMk cId="0" sldId="256"/>
            <ac:spMk id="3" creationId="{00000000-0000-0000-0000-000000000000}"/>
          </ac:spMkLst>
        </pc:spChg>
        <pc:spChg chg="add del">
          <ac:chgData name="Ashhish Garg" userId="13ee1d19d353b420" providerId="LiveId" clId="{89CB2FEE-212C-5526-8FF0-A2CAD59FEF36}" dt="2025-08-23T18:16:04.594" v="29"/>
          <ac:spMkLst>
            <pc:docMk/>
            <pc:sldMk cId="0" sldId="256"/>
            <ac:spMk id="4" creationId="{92806DFD-E192-42CC-B190-3C4C95B8FF4E}"/>
          </ac:spMkLst>
        </pc:spChg>
        <pc:spChg chg="add del mod">
          <ac:chgData name="Ashhish Garg" userId="13ee1d19d353b420" providerId="LiveId" clId="{89CB2FEE-212C-5526-8FF0-A2CAD59FEF36}" dt="2025-08-23T18:12:44.966" v="1" actId="478"/>
          <ac:spMkLst>
            <pc:docMk/>
            <pc:sldMk cId="0" sldId="256"/>
            <ac:spMk id="5" creationId="{853AEE0D-2B58-46D0-3792-86E26A102840}"/>
          </ac:spMkLst>
        </pc:spChg>
        <pc:spChg chg="add del">
          <ac:chgData name="Ashhish Garg" userId="13ee1d19d353b420" providerId="LiveId" clId="{89CB2FEE-212C-5526-8FF0-A2CAD59FEF36}" dt="2025-08-23T18:16:04.594" v="29"/>
          <ac:spMkLst>
            <pc:docMk/>
            <pc:sldMk cId="0" sldId="256"/>
            <ac:spMk id="6" creationId="{558A0B6A-DEC0-46AC-8D12-B6E45FCD1EA2}"/>
          </ac:spMkLst>
        </pc:spChg>
        <pc:spChg chg="add del">
          <ac:chgData name="Ashhish Garg" userId="13ee1d19d353b420" providerId="LiveId" clId="{89CB2FEE-212C-5526-8FF0-A2CAD59FEF36}" dt="2025-08-23T18:14:14.530" v="7"/>
          <ac:spMkLst>
            <pc:docMk/>
            <pc:sldMk cId="0" sldId="256"/>
            <ac:spMk id="7" creationId="{12839A1C-34CB-4C3C-8531-CA67525FDE9E}"/>
          </ac:spMkLst>
        </pc:spChg>
        <pc:spChg chg="add del">
          <ac:chgData name="Ashhish Garg" userId="13ee1d19d353b420" providerId="LiveId" clId="{89CB2FEE-212C-5526-8FF0-A2CAD59FEF36}" dt="2025-08-23T18:14:14.530" v="7"/>
          <ac:spMkLst>
            <pc:docMk/>
            <pc:sldMk cId="0" sldId="256"/>
            <ac:spMk id="9" creationId="{FAC94EAF-F7F7-4727-AE69-A7036B4A5122}"/>
          </ac:spMkLst>
        </pc:spChg>
        <pc:spChg chg="add">
          <ac:chgData name="Ashhish Garg" userId="13ee1d19d353b420" providerId="LiveId" clId="{89CB2FEE-212C-5526-8FF0-A2CAD59FEF36}" dt="2025-08-23T18:17:46.553" v="49" actId="26606"/>
          <ac:spMkLst>
            <pc:docMk/>
            <pc:sldMk cId="0" sldId="256"/>
            <ac:spMk id="14" creationId="{68F1F725-3B9F-48FA-85B5-910ED33809BF}"/>
          </ac:spMkLst>
        </pc:spChg>
        <pc:spChg chg="add">
          <ac:chgData name="Ashhish Garg" userId="13ee1d19d353b420" providerId="LiveId" clId="{89CB2FEE-212C-5526-8FF0-A2CAD59FEF36}" dt="2025-08-23T18:17:46.553" v="49" actId="26606"/>
          <ac:spMkLst>
            <pc:docMk/>
            <pc:sldMk cId="0" sldId="256"/>
            <ac:spMk id="15" creationId="{2B98F522-A153-4D25-A159-3223950FC1D9}"/>
          </ac:spMkLst>
        </pc:spChg>
        <pc:spChg chg="add">
          <ac:chgData name="Ashhish Garg" userId="13ee1d19d353b420" providerId="LiveId" clId="{89CB2FEE-212C-5526-8FF0-A2CAD59FEF36}" dt="2025-08-23T18:17:46.553" v="49" actId="26606"/>
          <ac:spMkLst>
            <pc:docMk/>
            <pc:sldMk cId="0" sldId="256"/>
            <ac:spMk id="16" creationId="{AFFE3E22-88D2-4D23-B65D-9695124B07D9}"/>
          </ac:spMkLst>
        </pc:spChg>
        <pc:spChg chg="add del">
          <ac:chgData name="Ashhish Garg" userId="13ee1d19d353b420" providerId="LiveId" clId="{89CB2FEE-212C-5526-8FF0-A2CAD59FEF36}" dt="2025-08-23T18:17:36.500" v="48" actId="26606"/>
          <ac:spMkLst>
            <pc:docMk/>
            <pc:sldMk cId="0" sldId="256"/>
            <ac:spMk id="17" creationId="{5D213B41-AC9B-4E61-BEED-FF4C168A8942}"/>
          </ac:spMkLst>
        </pc:spChg>
        <pc:spChg chg="add del">
          <ac:chgData name="Ashhish Garg" userId="13ee1d19d353b420" providerId="LiveId" clId="{89CB2FEE-212C-5526-8FF0-A2CAD59FEF36}" dt="2025-08-23T18:17:36.500" v="48" actId="26606"/>
          <ac:spMkLst>
            <pc:docMk/>
            <pc:sldMk cId="0" sldId="256"/>
            <ac:spMk id="19" creationId="{D8BB75D5-93A7-4EC9-A2FB-DCBDE6DE3008}"/>
          </ac:spMkLst>
        </pc:spChg>
        <pc:spChg chg="add del">
          <ac:chgData name="Ashhish Garg" userId="13ee1d19d353b420" providerId="LiveId" clId="{89CB2FEE-212C-5526-8FF0-A2CAD59FEF36}" dt="2025-08-23T18:17:36.500" v="48" actId="26606"/>
          <ac:spMkLst>
            <pc:docMk/>
            <pc:sldMk cId="0" sldId="256"/>
            <ac:spMk id="21" creationId="{628FBD9F-3B86-4C98-8F77-383320737739}"/>
          </ac:spMkLst>
        </pc:spChg>
        <pc:picChg chg="add del mod">
          <ac:chgData name="Ashhish Garg" userId="13ee1d19d353b420" providerId="LiveId" clId="{89CB2FEE-212C-5526-8FF0-A2CAD59FEF36}" dt="2025-08-23T18:16:33.668" v="35" actId="478"/>
          <ac:picMkLst>
            <pc:docMk/>
            <pc:sldMk cId="0" sldId="256"/>
            <ac:picMk id="8" creationId="{3F0DC2C3-DF2F-5093-6930-725E40685ED0}"/>
          </ac:picMkLst>
        </pc:picChg>
        <pc:picChg chg="add mod ord">
          <ac:chgData name="Ashhish Garg" userId="13ee1d19d353b420" providerId="LiveId" clId="{89CB2FEE-212C-5526-8FF0-A2CAD59FEF36}" dt="2025-08-23T18:17:46.553" v="49" actId="26606"/>
          <ac:picMkLst>
            <pc:docMk/>
            <pc:sldMk cId="0" sldId="256"/>
            <ac:picMk id="10" creationId="{81037E15-1890-E61A-3FE6-5FBE2A553EC9}"/>
          </ac:picMkLst>
        </pc:picChg>
        <pc:picChg chg="add del">
          <ac:chgData name="Ashhish Garg" userId="13ee1d19d353b420" providerId="LiveId" clId="{89CB2FEE-212C-5526-8FF0-A2CAD59FEF36}" dt="2025-08-23T18:16:04.594" v="29"/>
          <ac:picMkLst>
            <pc:docMk/>
            <pc:sldMk cId="0" sldId="256"/>
            <ac:picMk id="11" creationId="{8C1A506D-EB69-4549-9782-F0EBB2A9AE9C}"/>
          </ac:picMkLst>
        </pc:picChg>
        <pc:picChg chg="add mod">
          <ac:chgData name="Ashhish Garg" userId="13ee1d19d353b420" providerId="LiveId" clId="{89CB2FEE-212C-5526-8FF0-A2CAD59FEF36}" dt="2025-08-23T18:18:35.977" v="56" actId="1076"/>
          <ac:picMkLst>
            <pc:docMk/>
            <pc:sldMk cId="0" sldId="256"/>
            <ac:picMk id="12" creationId="{0B7C6153-95F8-3271-96E1-599DACBF26D5}"/>
          </ac:picMkLst>
        </pc:picChg>
      </pc:sldChg>
      <pc:sldChg chg="modSp del">
        <pc:chgData name="Ashhish Garg" userId="13ee1d19d353b420" providerId="LiveId" clId="{89CB2FEE-212C-5526-8FF0-A2CAD59FEF36}" dt="2025-08-23T18:13:59.419" v="5" actId="2696"/>
        <pc:sldMkLst>
          <pc:docMk/>
          <pc:sldMk cId="0" sldId="257"/>
        </pc:sldMkLst>
        <pc:spChg chg="mod">
          <ac:chgData name="Ashhish Garg" userId="13ee1d19d353b420" providerId="LiveId" clId="{89CB2FEE-212C-5526-8FF0-A2CAD59FEF36}" dt="2025-08-23T18:13:20.090" v="3"/>
          <ac:spMkLst>
            <pc:docMk/>
            <pc:sldMk cId="0" sldId="257"/>
            <ac:spMk id="2" creationId="{00000000-0000-0000-0000-000000000000}"/>
          </ac:spMkLst>
        </pc:spChg>
        <pc:spChg chg="mod">
          <ac:chgData name="Ashhish Garg" userId="13ee1d19d353b420" providerId="LiveId" clId="{89CB2FEE-212C-5526-8FF0-A2CAD59FEF36}" dt="2025-08-23T18:13:20.090" v="3"/>
          <ac:spMkLst>
            <pc:docMk/>
            <pc:sldMk cId="0" sldId="257"/>
            <ac:spMk id="3" creationId="{00000000-0000-0000-0000-000000000000}"/>
          </ac:spMkLst>
        </pc:spChg>
      </pc:sldChg>
      <pc:sldChg chg="addSp delSp modSp mod setBg modAnim setClrOvrMap delDesignElem">
        <pc:chgData name="Ashhish Garg" userId="13ee1d19d353b420" providerId="LiveId" clId="{89CB2FEE-212C-5526-8FF0-A2CAD59FEF36}" dt="2025-08-23T18:52:26.686" v="267" actId="1076"/>
        <pc:sldMkLst>
          <pc:docMk/>
          <pc:sldMk cId="0" sldId="258"/>
        </pc:sldMkLst>
        <pc:spChg chg="mod">
          <ac:chgData name="Ashhish Garg" userId="13ee1d19d353b420" providerId="LiveId" clId="{89CB2FEE-212C-5526-8FF0-A2CAD59FEF36}" dt="2025-08-23T18:22:14.860" v="86" actId="2711"/>
          <ac:spMkLst>
            <pc:docMk/>
            <pc:sldMk cId="0" sldId="258"/>
            <ac:spMk id="2" creationId="{00000000-0000-0000-0000-000000000000}"/>
          </ac:spMkLst>
        </pc:spChg>
        <pc:spChg chg="mod ord">
          <ac:chgData name="Ashhish Garg" userId="13ee1d19d353b420" providerId="LiveId" clId="{89CB2FEE-212C-5526-8FF0-A2CAD59FEF36}" dt="2025-08-23T18:22:14.860" v="86" actId="2711"/>
          <ac:spMkLst>
            <pc:docMk/>
            <pc:sldMk cId="0" sldId="258"/>
            <ac:spMk id="3" creationId="{00000000-0000-0000-0000-000000000000}"/>
          </ac:spMkLst>
        </pc:spChg>
        <pc:spChg chg="add del">
          <ac:chgData name="Ashhish Garg" userId="13ee1d19d353b420" providerId="LiveId" clId="{89CB2FEE-212C-5526-8FF0-A2CAD59FEF36}" dt="2025-08-23T18:16:24.142" v="33" actId="26606"/>
          <ac:spMkLst>
            <pc:docMk/>
            <pc:sldMk cId="0" sldId="258"/>
            <ac:spMk id="2052" creationId="{1D868099-6145-4BC0-A5EA-74BEF1776BA9}"/>
          </ac:spMkLst>
        </pc:spChg>
        <pc:spChg chg="add del">
          <ac:chgData name="Ashhish Garg" userId="13ee1d19d353b420" providerId="LiveId" clId="{89CB2FEE-212C-5526-8FF0-A2CAD59FEF36}" dt="2025-08-23T18:16:24.142" v="33" actId="26606"/>
          <ac:spMkLst>
            <pc:docMk/>
            <pc:sldMk cId="0" sldId="258"/>
            <ac:spMk id="2053" creationId="{CC1026F7-DECB-49B4-A565-518BBA445471}"/>
          </ac:spMkLst>
        </pc:spChg>
        <pc:spChg chg="add del">
          <ac:chgData name="Ashhish Garg" userId="13ee1d19d353b420" providerId="LiveId" clId="{89CB2FEE-212C-5526-8FF0-A2CAD59FEF36}" dt="2025-08-23T18:14:22.525" v="9" actId="26606"/>
          <ac:spMkLst>
            <pc:docMk/>
            <pc:sldMk cId="0" sldId="258"/>
            <ac:spMk id="2055" creationId="{E819EF56-0D05-401F-8D9D-A087F3B0ED7C}"/>
          </ac:spMkLst>
        </pc:spChg>
        <pc:spChg chg="add mod">
          <ac:chgData name="Ashhish Garg" userId="13ee1d19d353b420" providerId="LiveId" clId="{89CB2FEE-212C-5526-8FF0-A2CAD59FEF36}" dt="2025-08-23T18:22:14.860" v="86" actId="2711"/>
          <ac:spMkLst>
            <pc:docMk/>
            <pc:sldMk cId="0" sldId="258"/>
            <ac:spMk id="2056" creationId="{1D868099-6145-4BC0-A5EA-74BEF1776BA9}"/>
          </ac:spMkLst>
        </pc:spChg>
        <pc:spChg chg="add mod">
          <ac:chgData name="Ashhish Garg" userId="13ee1d19d353b420" providerId="LiveId" clId="{89CB2FEE-212C-5526-8FF0-A2CAD59FEF36}" dt="2025-08-23T18:22:14.860" v="86" actId="2711"/>
          <ac:spMkLst>
            <pc:docMk/>
            <pc:sldMk cId="0" sldId="258"/>
            <ac:spMk id="2058" creationId="{CC1026F7-DECB-49B4-A565-518BBA445471}"/>
          </ac:spMkLst>
        </pc:spChg>
        <pc:spChg chg="add del">
          <ac:chgData name="Ashhish Garg" userId="13ee1d19d353b420" providerId="LiveId" clId="{89CB2FEE-212C-5526-8FF0-A2CAD59FEF36}" dt="2025-08-23T18:14:22.525" v="9" actId="26606"/>
          <ac:spMkLst>
            <pc:docMk/>
            <pc:sldMk cId="0" sldId="258"/>
            <ac:spMk id="2061" creationId="{2F99DFE0-DA13-4703-95B6-9CFDBD4A2DCB}"/>
          </ac:spMkLst>
        </pc:spChg>
        <pc:spChg chg="add del">
          <ac:chgData name="Ashhish Garg" userId="13ee1d19d353b420" providerId="LiveId" clId="{89CB2FEE-212C-5526-8FF0-A2CAD59FEF36}" dt="2025-08-23T18:14:22.525" v="9" actId="26606"/>
          <ac:spMkLst>
            <pc:docMk/>
            <pc:sldMk cId="0" sldId="258"/>
            <ac:spMk id="2063" creationId="{39580BCA-5EE9-4DE6-9060-8F5DFB3A0ECC}"/>
          </ac:spMkLst>
        </pc:spChg>
        <pc:spChg chg="add del">
          <ac:chgData name="Ashhish Garg" userId="13ee1d19d353b420" providerId="LiveId" clId="{89CB2FEE-212C-5526-8FF0-A2CAD59FEF36}" dt="2025-08-23T18:14:22.525" v="9" actId="26606"/>
          <ac:spMkLst>
            <pc:docMk/>
            <pc:sldMk cId="0" sldId="258"/>
            <ac:spMk id="2065" creationId="{66997ED0-2734-463E-AB2D-7DE229F57E2B}"/>
          </ac:spMkLst>
        </pc:spChg>
        <pc:spChg chg="add del">
          <ac:chgData name="Ashhish Garg" userId="13ee1d19d353b420" providerId="LiveId" clId="{89CB2FEE-212C-5526-8FF0-A2CAD59FEF36}" dt="2025-08-23T18:14:22.525" v="9" actId="26606"/>
          <ac:spMkLst>
            <pc:docMk/>
            <pc:sldMk cId="0" sldId="258"/>
            <ac:spMk id="2067" creationId="{060ECCAC-739E-4C22-866F-FD51CC0CFF16}"/>
          </ac:spMkLst>
        </pc:spChg>
        <pc:spChg chg="add del">
          <ac:chgData name="Ashhish Garg" userId="13ee1d19d353b420" providerId="LiveId" clId="{89CB2FEE-212C-5526-8FF0-A2CAD59FEF36}" dt="2025-08-23T18:14:22.525" v="9" actId="26606"/>
          <ac:spMkLst>
            <pc:docMk/>
            <pc:sldMk cId="0" sldId="258"/>
            <ac:spMk id="2069" creationId="{ACDC68EF-9D08-46DF-9BD5-25822D9DD47E}"/>
          </ac:spMkLst>
        </pc:spChg>
        <pc:spChg chg="add del">
          <ac:chgData name="Ashhish Garg" userId="13ee1d19d353b420" providerId="LiveId" clId="{89CB2FEE-212C-5526-8FF0-A2CAD59FEF36}" dt="2025-08-23T18:14:22.525" v="9" actId="26606"/>
          <ac:spMkLst>
            <pc:docMk/>
            <pc:sldMk cId="0" sldId="258"/>
            <ac:spMk id="2071" creationId="{AFDEBBBE-12A0-4779-9A86-7AFEA7AE9B80}"/>
          </ac:spMkLst>
        </pc:spChg>
        <pc:spChg chg="add del">
          <ac:chgData name="Ashhish Garg" userId="13ee1d19d353b420" providerId="LiveId" clId="{89CB2FEE-212C-5526-8FF0-A2CAD59FEF36}" dt="2025-08-23T18:16:04.594" v="29"/>
          <ac:spMkLst>
            <pc:docMk/>
            <pc:sldMk cId="0" sldId="258"/>
            <ac:spMk id="2073" creationId="{AE1DC627-4ABE-46C9-81E9-5BB1D8CE06CB}"/>
          </ac:spMkLst>
        </pc:spChg>
        <pc:spChg chg="add del">
          <ac:chgData name="Ashhish Garg" userId="13ee1d19d353b420" providerId="LiveId" clId="{89CB2FEE-212C-5526-8FF0-A2CAD59FEF36}" dt="2025-08-23T18:16:04.594" v="29"/>
          <ac:spMkLst>
            <pc:docMk/>
            <pc:sldMk cId="0" sldId="258"/>
            <ac:spMk id="2076" creationId="{EB4E0424-26BF-4CAF-B60C-9FA333BAFC2A}"/>
          </ac:spMkLst>
        </pc:spChg>
        <pc:spChg chg="add del">
          <ac:chgData name="Ashhish Garg" userId="13ee1d19d353b420" providerId="LiveId" clId="{89CB2FEE-212C-5526-8FF0-A2CAD59FEF36}" dt="2025-08-23T18:16:04.594" v="29"/>
          <ac:spMkLst>
            <pc:docMk/>
            <pc:sldMk cId="0" sldId="258"/>
            <ac:spMk id="2077" creationId="{6F5EAC93-4557-436A-BA08-FC04B4229904}"/>
          </ac:spMkLst>
        </pc:spChg>
        <pc:spChg chg="add del">
          <ac:chgData name="Ashhish Garg" userId="13ee1d19d353b420" providerId="LiveId" clId="{89CB2FEE-212C-5526-8FF0-A2CAD59FEF36}" dt="2025-08-23T18:16:04.594" v="29"/>
          <ac:spMkLst>
            <pc:docMk/>
            <pc:sldMk cId="0" sldId="258"/>
            <ac:spMk id="2078" creationId="{A7E12A95-2D51-4F5B-B468-3C7BF914E416}"/>
          </ac:spMkLst>
        </pc:spChg>
        <pc:spChg chg="add del">
          <ac:chgData name="Ashhish Garg" userId="13ee1d19d353b420" providerId="LiveId" clId="{89CB2FEE-212C-5526-8FF0-A2CAD59FEF36}" dt="2025-08-23T18:16:04.594" v="29"/>
          <ac:spMkLst>
            <pc:docMk/>
            <pc:sldMk cId="0" sldId="258"/>
            <ac:spMk id="2079" creationId="{451DB18B-281E-4563-841D-F2464BEBDAD8}"/>
          </ac:spMkLst>
        </pc:spChg>
        <pc:picChg chg="add mod">
          <ac:chgData name="Ashhish Garg" userId="13ee1d19d353b420" providerId="LiveId" clId="{89CB2FEE-212C-5526-8FF0-A2CAD59FEF36}" dt="2025-08-23T18:22:14.860" v="86" actId="2711"/>
          <ac:picMkLst>
            <pc:docMk/>
            <pc:sldMk cId="0" sldId="258"/>
            <ac:picMk id="4" creationId="{EE049358-E063-BFD0-F005-72250C76F861}"/>
          </ac:picMkLst>
        </pc:picChg>
        <pc:picChg chg="add mod">
          <ac:chgData name="Ashhish Garg" userId="13ee1d19d353b420" providerId="LiveId" clId="{89CB2FEE-212C-5526-8FF0-A2CAD59FEF36}" dt="2025-08-23T18:52:26.686" v="267" actId="1076"/>
          <ac:picMkLst>
            <pc:docMk/>
            <pc:sldMk cId="0" sldId="258"/>
            <ac:picMk id="5" creationId="{1BD3CB01-94EB-3968-7175-0C58D3EC0244}"/>
          </ac:picMkLst>
        </pc:picChg>
        <pc:picChg chg="mod">
          <ac:chgData name="Ashhish Garg" userId="13ee1d19d353b420" providerId="LiveId" clId="{89CB2FEE-212C-5526-8FF0-A2CAD59FEF36}" dt="2025-08-23T18:22:14.860" v="86" actId="2711"/>
          <ac:picMkLst>
            <pc:docMk/>
            <pc:sldMk cId="0" sldId="258"/>
            <ac:picMk id="2050" creationId="{BFEFC2E8-2C80-6BBF-E3CF-561C62EAB91F}"/>
          </ac:picMkLst>
        </pc:picChg>
        <pc:picChg chg="add del">
          <ac:chgData name="Ashhish Garg" userId="13ee1d19d353b420" providerId="LiveId" clId="{89CB2FEE-212C-5526-8FF0-A2CAD59FEF36}" dt="2025-08-23T18:16:04.594" v="29"/>
          <ac:picMkLst>
            <pc:docMk/>
            <pc:sldMk cId="0" sldId="258"/>
            <ac:picMk id="2074" creationId="{D1C6DF18-30CC-455D-BEF5-AD8ABBB63108}"/>
          </ac:picMkLst>
        </pc:picChg>
        <pc:picChg chg="add del">
          <ac:chgData name="Ashhish Garg" userId="13ee1d19d353b420" providerId="LiveId" clId="{89CB2FEE-212C-5526-8FF0-A2CAD59FEF36}" dt="2025-08-23T18:16:04.594" v="29"/>
          <ac:picMkLst>
            <pc:docMk/>
            <pc:sldMk cId="0" sldId="258"/>
            <ac:picMk id="2075" creationId="{4397A168-9964-4557-8B18-18F68C710931}"/>
          </ac:picMkLst>
        </pc:picChg>
      </pc:sldChg>
      <pc:sldChg chg="addSp delSp modSp mod setBg modAnim setClrOvrMap">
        <pc:chgData name="Ashhish Garg" userId="13ee1d19d353b420" providerId="LiveId" clId="{89CB2FEE-212C-5526-8FF0-A2CAD59FEF36}" dt="2025-08-23T18:52:31.088" v="268"/>
        <pc:sldMkLst>
          <pc:docMk/>
          <pc:sldMk cId="0" sldId="259"/>
        </pc:sldMkLst>
        <pc:spChg chg="mod">
          <ac:chgData name="Ashhish Garg" userId="13ee1d19d353b420" providerId="LiveId" clId="{89CB2FEE-212C-5526-8FF0-A2CAD59FEF36}" dt="2025-08-23T18:22:38.348" v="89" actId="113"/>
          <ac:spMkLst>
            <pc:docMk/>
            <pc:sldMk cId="0" sldId="259"/>
            <ac:spMk id="2" creationId="{00000000-0000-0000-0000-000000000000}"/>
          </ac:spMkLst>
        </pc:spChg>
        <pc:spChg chg="mod ord">
          <ac:chgData name="Ashhish Garg" userId="13ee1d19d353b420" providerId="LiveId" clId="{89CB2FEE-212C-5526-8FF0-A2CAD59FEF36}" dt="2025-08-23T18:22:34.421" v="88" actId="27636"/>
          <ac:spMkLst>
            <pc:docMk/>
            <pc:sldMk cId="0" sldId="259"/>
            <ac:spMk id="3" creationId="{00000000-0000-0000-0000-000000000000}"/>
          </ac:spMkLst>
        </pc:spChg>
        <pc:spChg chg="add del">
          <ac:chgData name="Ashhish Garg" userId="13ee1d19d353b420" providerId="LiveId" clId="{89CB2FEE-212C-5526-8FF0-A2CAD59FEF36}" dt="2025-08-23T18:19:28.685" v="62" actId="26606"/>
          <ac:spMkLst>
            <pc:docMk/>
            <pc:sldMk cId="0" sldId="259"/>
            <ac:spMk id="1028" creationId="{1D868099-6145-4BC0-A5EA-74BEF1776BA9}"/>
          </ac:spMkLst>
        </pc:spChg>
        <pc:spChg chg="add del">
          <ac:chgData name="Ashhish Garg" userId="13ee1d19d353b420" providerId="LiveId" clId="{89CB2FEE-212C-5526-8FF0-A2CAD59FEF36}" dt="2025-08-23T18:19:14.289" v="58" actId="26606"/>
          <ac:spMkLst>
            <pc:docMk/>
            <pc:sldMk cId="0" sldId="259"/>
            <ac:spMk id="1031" creationId="{A67E2D8A-19BE-48A0-889C-CCAC02348C99}"/>
          </ac:spMkLst>
        </pc:spChg>
        <pc:spChg chg="add del">
          <ac:chgData name="Ashhish Garg" userId="13ee1d19d353b420" providerId="LiveId" clId="{89CB2FEE-212C-5526-8FF0-A2CAD59FEF36}" dt="2025-08-23T18:19:28.685" v="62" actId="26606"/>
          <ac:spMkLst>
            <pc:docMk/>
            <pc:sldMk cId="0" sldId="259"/>
            <ac:spMk id="1033" creationId="{CC1026F7-DECB-49B4-A565-518BBA445471}"/>
          </ac:spMkLst>
        </pc:spChg>
        <pc:spChg chg="add del">
          <ac:chgData name="Ashhish Garg" userId="13ee1d19d353b420" providerId="LiveId" clId="{89CB2FEE-212C-5526-8FF0-A2CAD59FEF36}" dt="2025-08-23T18:19:30.336" v="64" actId="26606"/>
          <ac:spMkLst>
            <pc:docMk/>
            <pc:sldMk cId="0" sldId="259"/>
            <ac:spMk id="1035" creationId="{1D868099-6145-4BC0-A5EA-74BEF1776BA9}"/>
          </ac:spMkLst>
        </pc:spChg>
        <pc:spChg chg="add del">
          <ac:chgData name="Ashhish Garg" userId="13ee1d19d353b420" providerId="LiveId" clId="{89CB2FEE-212C-5526-8FF0-A2CAD59FEF36}" dt="2025-08-23T18:19:30.336" v="64" actId="26606"/>
          <ac:spMkLst>
            <pc:docMk/>
            <pc:sldMk cId="0" sldId="259"/>
            <ac:spMk id="1036" creationId="{CC1026F7-DECB-49B4-A565-518BBA445471}"/>
          </ac:spMkLst>
        </pc:spChg>
        <pc:picChg chg="add mod">
          <ac:chgData name="Ashhish Garg" userId="13ee1d19d353b420" providerId="LiveId" clId="{89CB2FEE-212C-5526-8FF0-A2CAD59FEF36}" dt="2025-08-23T18:22:34.421" v="88" actId="27636"/>
          <ac:picMkLst>
            <pc:docMk/>
            <pc:sldMk cId="0" sldId="259"/>
            <ac:picMk id="4" creationId="{620CB3E9-06AC-5BCC-5790-1AC1EF67988D}"/>
          </ac:picMkLst>
        </pc:picChg>
        <pc:picChg chg="add mod">
          <ac:chgData name="Ashhish Garg" userId="13ee1d19d353b420" providerId="LiveId" clId="{89CB2FEE-212C-5526-8FF0-A2CAD59FEF36}" dt="2025-08-23T18:52:31.088" v="268"/>
          <ac:picMkLst>
            <pc:docMk/>
            <pc:sldMk cId="0" sldId="259"/>
            <ac:picMk id="5" creationId="{B209DD42-2FED-0C2F-F7AC-000224E0C203}"/>
          </ac:picMkLst>
        </pc:picChg>
        <pc:picChg chg="mod">
          <ac:chgData name="Ashhish Garg" userId="13ee1d19d353b420" providerId="LiveId" clId="{89CB2FEE-212C-5526-8FF0-A2CAD59FEF36}" dt="2025-08-23T18:22:34.421" v="88" actId="27636"/>
          <ac:picMkLst>
            <pc:docMk/>
            <pc:sldMk cId="0" sldId="259"/>
            <ac:picMk id="1026" creationId="{806B18A5-3022-A8AB-A594-515AD353662A}"/>
          </ac:picMkLst>
        </pc:picChg>
      </pc:sldChg>
      <pc:sldChg chg="addSp modSp mod setBg modAnim">
        <pc:chgData name="Ashhish Garg" userId="13ee1d19d353b420" providerId="LiveId" clId="{89CB2FEE-212C-5526-8FF0-A2CAD59FEF36}" dt="2025-08-23T18:52:33.060" v="269"/>
        <pc:sldMkLst>
          <pc:docMk/>
          <pc:sldMk cId="0" sldId="260"/>
        </pc:sldMkLst>
        <pc:spChg chg="mod">
          <ac:chgData name="Ashhish Garg" userId="13ee1d19d353b420" providerId="LiveId" clId="{89CB2FEE-212C-5526-8FF0-A2CAD59FEF36}" dt="2025-08-23T18:22:52.934" v="91" actId="113"/>
          <ac:spMkLst>
            <pc:docMk/>
            <pc:sldMk cId="0" sldId="260"/>
            <ac:spMk id="2" creationId="{00000000-0000-0000-0000-000000000000}"/>
          </ac:spMkLst>
        </pc:spChg>
        <pc:spChg chg="mod ord">
          <ac:chgData name="Ashhish Garg" userId="13ee1d19d353b420" providerId="LiveId" clId="{89CB2FEE-212C-5526-8FF0-A2CAD59FEF36}" dt="2025-08-23T18:22:47.272" v="90" actId="2711"/>
          <ac:spMkLst>
            <pc:docMk/>
            <pc:sldMk cId="0" sldId="260"/>
            <ac:spMk id="3" creationId="{00000000-0000-0000-0000-000000000000}"/>
          </ac:spMkLst>
        </pc:spChg>
        <pc:spChg chg="add mod">
          <ac:chgData name="Ashhish Garg" userId="13ee1d19d353b420" providerId="LiveId" clId="{89CB2FEE-212C-5526-8FF0-A2CAD59FEF36}" dt="2025-08-23T18:22:47.272" v="90" actId="2711"/>
          <ac:spMkLst>
            <pc:docMk/>
            <pc:sldMk cId="0" sldId="260"/>
            <ac:spMk id="3079" creationId="{1D868099-6145-4BC0-A5EA-74BEF1776BA9}"/>
          </ac:spMkLst>
        </pc:spChg>
        <pc:spChg chg="add mod">
          <ac:chgData name="Ashhish Garg" userId="13ee1d19d353b420" providerId="LiveId" clId="{89CB2FEE-212C-5526-8FF0-A2CAD59FEF36}" dt="2025-08-23T18:22:47.272" v="90" actId="2711"/>
          <ac:spMkLst>
            <pc:docMk/>
            <pc:sldMk cId="0" sldId="260"/>
            <ac:spMk id="3081" creationId="{CC1026F7-DECB-49B4-A565-518BBA445471}"/>
          </ac:spMkLst>
        </pc:spChg>
        <pc:picChg chg="add mod">
          <ac:chgData name="Ashhish Garg" userId="13ee1d19d353b420" providerId="LiveId" clId="{89CB2FEE-212C-5526-8FF0-A2CAD59FEF36}" dt="2025-08-23T18:22:47.272" v="90" actId="2711"/>
          <ac:picMkLst>
            <pc:docMk/>
            <pc:sldMk cId="0" sldId="260"/>
            <ac:picMk id="4" creationId="{8D3065AF-0CB8-F7A3-3B90-C8EFD59F6B0A}"/>
          </ac:picMkLst>
        </pc:picChg>
        <pc:picChg chg="add mod">
          <ac:chgData name="Ashhish Garg" userId="13ee1d19d353b420" providerId="LiveId" clId="{89CB2FEE-212C-5526-8FF0-A2CAD59FEF36}" dt="2025-08-23T18:52:33.060" v="269"/>
          <ac:picMkLst>
            <pc:docMk/>
            <pc:sldMk cId="0" sldId="260"/>
            <ac:picMk id="5" creationId="{8859CF88-BC18-C424-AD6A-37DF9DA82BA4}"/>
          </ac:picMkLst>
        </pc:picChg>
        <pc:picChg chg="mod">
          <ac:chgData name="Ashhish Garg" userId="13ee1d19d353b420" providerId="LiveId" clId="{89CB2FEE-212C-5526-8FF0-A2CAD59FEF36}" dt="2025-08-23T18:22:47.272" v="90" actId="2711"/>
          <ac:picMkLst>
            <pc:docMk/>
            <pc:sldMk cId="0" sldId="260"/>
            <ac:picMk id="3074" creationId="{593967AA-CBD6-F812-2BB8-A6D3E51C487A}"/>
          </ac:picMkLst>
        </pc:picChg>
      </pc:sldChg>
      <pc:sldChg chg="addSp delSp modSp mod setBg modAnim">
        <pc:chgData name="Ashhish Garg" userId="13ee1d19d353b420" providerId="LiveId" clId="{89CB2FEE-212C-5526-8FF0-A2CAD59FEF36}" dt="2025-08-23T18:52:34.378" v="270"/>
        <pc:sldMkLst>
          <pc:docMk/>
          <pc:sldMk cId="0" sldId="261"/>
        </pc:sldMkLst>
        <pc:spChg chg="mod">
          <ac:chgData name="Ashhish Garg" userId="13ee1d19d353b420" providerId="LiveId" clId="{89CB2FEE-212C-5526-8FF0-A2CAD59FEF36}" dt="2025-08-23T18:23:07.334" v="95" actId="14100"/>
          <ac:spMkLst>
            <pc:docMk/>
            <pc:sldMk cId="0" sldId="261"/>
            <ac:spMk id="2" creationId="{00000000-0000-0000-0000-000000000000}"/>
          </ac:spMkLst>
        </pc:spChg>
        <pc:spChg chg="mod ord">
          <ac:chgData name="Ashhish Garg" userId="13ee1d19d353b420" providerId="LiveId" clId="{89CB2FEE-212C-5526-8FF0-A2CAD59FEF36}" dt="2025-08-23T18:23:00.244" v="93" actId="27636"/>
          <ac:spMkLst>
            <pc:docMk/>
            <pc:sldMk cId="0" sldId="261"/>
            <ac:spMk id="3" creationId="{00000000-0000-0000-0000-000000000000}"/>
          </ac:spMkLst>
        </pc:spChg>
        <pc:spChg chg="add del">
          <ac:chgData name="Ashhish Garg" userId="13ee1d19d353b420" providerId="LiveId" clId="{89CB2FEE-212C-5526-8FF0-A2CAD59FEF36}" dt="2025-08-23T18:19:56.585" v="68" actId="26606"/>
          <ac:spMkLst>
            <pc:docMk/>
            <pc:sldMk cId="0" sldId="261"/>
            <ac:spMk id="4103" creationId="{A67E2D8A-19BE-48A0-889C-CCAC02348C99}"/>
          </ac:spMkLst>
        </pc:spChg>
        <pc:picChg chg="add mod">
          <ac:chgData name="Ashhish Garg" userId="13ee1d19d353b420" providerId="LiveId" clId="{89CB2FEE-212C-5526-8FF0-A2CAD59FEF36}" dt="2025-08-23T18:23:00.244" v="93" actId="27636"/>
          <ac:picMkLst>
            <pc:docMk/>
            <pc:sldMk cId="0" sldId="261"/>
            <ac:picMk id="4" creationId="{40C99451-E908-F057-ABE7-5FA557B00C1F}"/>
          </ac:picMkLst>
        </pc:picChg>
        <pc:picChg chg="add mod">
          <ac:chgData name="Ashhish Garg" userId="13ee1d19d353b420" providerId="LiveId" clId="{89CB2FEE-212C-5526-8FF0-A2CAD59FEF36}" dt="2025-08-23T18:52:34.378" v="270"/>
          <ac:picMkLst>
            <pc:docMk/>
            <pc:sldMk cId="0" sldId="261"/>
            <ac:picMk id="5" creationId="{C54B5FCB-D1B3-16F1-36D1-66CCBBD37EC7}"/>
          </ac:picMkLst>
        </pc:picChg>
        <pc:picChg chg="mod">
          <ac:chgData name="Ashhish Garg" userId="13ee1d19d353b420" providerId="LiveId" clId="{89CB2FEE-212C-5526-8FF0-A2CAD59FEF36}" dt="2025-08-23T18:23:00.244" v="93" actId="27636"/>
          <ac:picMkLst>
            <pc:docMk/>
            <pc:sldMk cId="0" sldId="261"/>
            <ac:picMk id="4098" creationId="{CA28AC45-F37A-436C-93FC-C25704F07109}"/>
          </ac:picMkLst>
        </pc:picChg>
      </pc:sldChg>
      <pc:sldChg chg="addSp modSp mod setBg modAnim">
        <pc:chgData name="Ashhish Garg" userId="13ee1d19d353b420" providerId="LiveId" clId="{89CB2FEE-212C-5526-8FF0-A2CAD59FEF36}" dt="2025-08-23T18:52:35.967" v="271"/>
        <pc:sldMkLst>
          <pc:docMk/>
          <pc:sldMk cId="0" sldId="262"/>
        </pc:sldMkLst>
        <pc:spChg chg="mod">
          <ac:chgData name="Ashhish Garg" userId="13ee1d19d353b420" providerId="LiveId" clId="{89CB2FEE-212C-5526-8FF0-A2CAD59FEF36}" dt="2025-08-23T18:23:18.824" v="97" actId="113"/>
          <ac:spMkLst>
            <pc:docMk/>
            <pc:sldMk cId="0" sldId="262"/>
            <ac:spMk id="2" creationId="{00000000-0000-0000-0000-000000000000}"/>
          </ac:spMkLst>
        </pc:spChg>
        <pc:spChg chg="mod ord">
          <ac:chgData name="Ashhish Garg" userId="13ee1d19d353b420" providerId="LiveId" clId="{89CB2FEE-212C-5526-8FF0-A2CAD59FEF36}" dt="2025-08-23T18:23:12.859" v="96" actId="2711"/>
          <ac:spMkLst>
            <pc:docMk/>
            <pc:sldMk cId="0" sldId="262"/>
            <ac:spMk id="3" creationId="{00000000-0000-0000-0000-000000000000}"/>
          </ac:spMkLst>
        </pc:spChg>
        <pc:spChg chg="add mod">
          <ac:chgData name="Ashhish Garg" userId="13ee1d19d353b420" providerId="LiveId" clId="{89CB2FEE-212C-5526-8FF0-A2CAD59FEF36}" dt="2025-08-23T18:23:12.859" v="96" actId="2711"/>
          <ac:spMkLst>
            <pc:docMk/>
            <pc:sldMk cId="0" sldId="262"/>
            <ac:spMk id="5127" creationId="{1D868099-6145-4BC0-A5EA-74BEF1776BA9}"/>
          </ac:spMkLst>
        </pc:spChg>
        <pc:spChg chg="add mod">
          <ac:chgData name="Ashhish Garg" userId="13ee1d19d353b420" providerId="LiveId" clId="{89CB2FEE-212C-5526-8FF0-A2CAD59FEF36}" dt="2025-08-23T18:23:12.859" v="96" actId="2711"/>
          <ac:spMkLst>
            <pc:docMk/>
            <pc:sldMk cId="0" sldId="262"/>
            <ac:spMk id="5129" creationId="{CC1026F7-DECB-49B4-A565-518BBA445471}"/>
          </ac:spMkLst>
        </pc:spChg>
        <pc:picChg chg="add mod">
          <ac:chgData name="Ashhish Garg" userId="13ee1d19d353b420" providerId="LiveId" clId="{89CB2FEE-212C-5526-8FF0-A2CAD59FEF36}" dt="2025-08-23T18:23:12.859" v="96" actId="2711"/>
          <ac:picMkLst>
            <pc:docMk/>
            <pc:sldMk cId="0" sldId="262"/>
            <ac:picMk id="4" creationId="{C75395F1-07B9-B9E2-2526-86AA4F4D866A}"/>
          </ac:picMkLst>
        </pc:picChg>
        <pc:picChg chg="add mod">
          <ac:chgData name="Ashhish Garg" userId="13ee1d19d353b420" providerId="LiveId" clId="{89CB2FEE-212C-5526-8FF0-A2CAD59FEF36}" dt="2025-08-23T18:52:35.967" v="271"/>
          <ac:picMkLst>
            <pc:docMk/>
            <pc:sldMk cId="0" sldId="262"/>
            <ac:picMk id="5" creationId="{FC4A25A5-F753-F2DD-EA0E-EEF2EC20A82D}"/>
          </ac:picMkLst>
        </pc:picChg>
        <pc:picChg chg="mod">
          <ac:chgData name="Ashhish Garg" userId="13ee1d19d353b420" providerId="LiveId" clId="{89CB2FEE-212C-5526-8FF0-A2CAD59FEF36}" dt="2025-08-23T18:23:12.859" v="96" actId="2711"/>
          <ac:picMkLst>
            <pc:docMk/>
            <pc:sldMk cId="0" sldId="262"/>
            <ac:picMk id="5122" creationId="{841D1AFA-26E6-83C9-82D1-E7DEC2BE1CDC}"/>
          </ac:picMkLst>
        </pc:picChg>
      </pc:sldChg>
      <pc:sldChg chg="addSp modSp mod setBg modAnim">
        <pc:chgData name="Ashhish Garg" userId="13ee1d19d353b420" providerId="LiveId" clId="{89CB2FEE-212C-5526-8FF0-A2CAD59FEF36}" dt="2025-08-23T18:52:37.722" v="272"/>
        <pc:sldMkLst>
          <pc:docMk/>
          <pc:sldMk cId="0" sldId="263"/>
        </pc:sldMkLst>
        <pc:spChg chg="mod">
          <ac:chgData name="Ashhish Garg" userId="13ee1d19d353b420" providerId="LiveId" clId="{89CB2FEE-212C-5526-8FF0-A2CAD59FEF36}" dt="2025-08-23T18:23:26.930" v="100" actId="27636"/>
          <ac:spMkLst>
            <pc:docMk/>
            <pc:sldMk cId="0" sldId="263"/>
            <ac:spMk id="2" creationId="{00000000-0000-0000-0000-000000000000}"/>
          </ac:spMkLst>
        </pc:spChg>
        <pc:spChg chg="mod">
          <ac:chgData name="Ashhish Garg" userId="13ee1d19d353b420" providerId="LiveId" clId="{89CB2FEE-212C-5526-8FF0-A2CAD59FEF36}" dt="2025-08-23T18:23:26.930" v="100" actId="27636"/>
          <ac:spMkLst>
            <pc:docMk/>
            <pc:sldMk cId="0" sldId="263"/>
            <ac:spMk id="3" creationId="{00000000-0000-0000-0000-000000000000}"/>
          </ac:spMkLst>
        </pc:spChg>
        <pc:picChg chg="add mod">
          <ac:chgData name="Ashhish Garg" userId="13ee1d19d353b420" providerId="LiveId" clId="{89CB2FEE-212C-5526-8FF0-A2CAD59FEF36}" dt="2025-08-23T18:23:26.930" v="100" actId="27636"/>
          <ac:picMkLst>
            <pc:docMk/>
            <pc:sldMk cId="0" sldId="263"/>
            <ac:picMk id="4" creationId="{2B6D6015-FC2E-1095-0CDC-BB154B872964}"/>
          </ac:picMkLst>
        </pc:picChg>
        <pc:picChg chg="add mod">
          <ac:chgData name="Ashhish Garg" userId="13ee1d19d353b420" providerId="LiveId" clId="{89CB2FEE-212C-5526-8FF0-A2CAD59FEF36}" dt="2025-08-23T18:52:37.722" v="272"/>
          <ac:picMkLst>
            <pc:docMk/>
            <pc:sldMk cId="0" sldId="263"/>
            <ac:picMk id="5" creationId="{35BC5250-0460-8292-5BBE-E88D131CA7E3}"/>
          </ac:picMkLst>
        </pc:picChg>
        <pc:picChg chg="mod">
          <ac:chgData name="Ashhish Garg" userId="13ee1d19d353b420" providerId="LiveId" clId="{89CB2FEE-212C-5526-8FF0-A2CAD59FEF36}" dt="2025-08-23T18:23:26.930" v="100" actId="27636"/>
          <ac:picMkLst>
            <pc:docMk/>
            <pc:sldMk cId="0" sldId="263"/>
            <ac:picMk id="6146" creationId="{247CE274-DB47-DAF9-DD30-D9D91092C7EF}"/>
          </ac:picMkLst>
        </pc:picChg>
      </pc:sldChg>
      <pc:sldChg chg="addSp delSp modSp mod setBg modAnim">
        <pc:chgData name="Ashhish Garg" userId="13ee1d19d353b420" providerId="LiveId" clId="{89CB2FEE-212C-5526-8FF0-A2CAD59FEF36}" dt="2025-08-23T18:52:39.186" v="273"/>
        <pc:sldMkLst>
          <pc:docMk/>
          <pc:sldMk cId="0" sldId="264"/>
        </pc:sldMkLst>
        <pc:spChg chg="mod">
          <ac:chgData name="Ashhish Garg" userId="13ee1d19d353b420" providerId="LiveId" clId="{89CB2FEE-212C-5526-8FF0-A2CAD59FEF36}" dt="2025-08-23T18:23:36.339" v="103" actId="27636"/>
          <ac:spMkLst>
            <pc:docMk/>
            <pc:sldMk cId="0" sldId="264"/>
            <ac:spMk id="2" creationId="{00000000-0000-0000-0000-000000000000}"/>
          </ac:spMkLst>
        </pc:spChg>
        <pc:spChg chg="mod ord">
          <ac:chgData name="Ashhish Garg" userId="13ee1d19d353b420" providerId="LiveId" clId="{89CB2FEE-212C-5526-8FF0-A2CAD59FEF36}" dt="2025-08-23T18:23:36.339" v="103" actId="27636"/>
          <ac:spMkLst>
            <pc:docMk/>
            <pc:sldMk cId="0" sldId="264"/>
            <ac:spMk id="3" creationId="{00000000-0000-0000-0000-000000000000}"/>
          </ac:spMkLst>
        </pc:spChg>
        <pc:spChg chg="add del mod">
          <ac:chgData name="Ashhish Garg" userId="13ee1d19d353b420" providerId="LiveId" clId="{89CB2FEE-212C-5526-8FF0-A2CAD59FEF36}" dt="2025-08-23T18:23:36.339" v="103" actId="27636"/>
          <ac:spMkLst>
            <pc:docMk/>
            <pc:sldMk cId="0" sldId="264"/>
            <ac:spMk id="8199" creationId="{1D868099-6145-4BC0-A5EA-74BEF1776BA9}"/>
          </ac:spMkLst>
        </pc:spChg>
        <pc:spChg chg="add del mod">
          <ac:chgData name="Ashhish Garg" userId="13ee1d19d353b420" providerId="LiveId" clId="{89CB2FEE-212C-5526-8FF0-A2CAD59FEF36}" dt="2025-08-23T18:23:36.339" v="103" actId="27636"/>
          <ac:spMkLst>
            <pc:docMk/>
            <pc:sldMk cId="0" sldId="264"/>
            <ac:spMk id="8201" creationId="{CC1026F7-DECB-49B4-A565-518BBA445471}"/>
          </ac:spMkLst>
        </pc:spChg>
        <pc:picChg chg="add mod">
          <ac:chgData name="Ashhish Garg" userId="13ee1d19d353b420" providerId="LiveId" clId="{89CB2FEE-212C-5526-8FF0-A2CAD59FEF36}" dt="2025-08-23T18:23:36.339" v="103" actId="27636"/>
          <ac:picMkLst>
            <pc:docMk/>
            <pc:sldMk cId="0" sldId="264"/>
            <ac:picMk id="4" creationId="{FCB2910B-DE97-0D01-008B-6D1043A85A25}"/>
          </ac:picMkLst>
        </pc:picChg>
        <pc:picChg chg="add mod">
          <ac:chgData name="Ashhish Garg" userId="13ee1d19d353b420" providerId="LiveId" clId="{89CB2FEE-212C-5526-8FF0-A2CAD59FEF36}" dt="2025-08-23T18:52:39.186" v="273"/>
          <ac:picMkLst>
            <pc:docMk/>
            <pc:sldMk cId="0" sldId="264"/>
            <ac:picMk id="5" creationId="{7C17EE38-2E87-754B-99AC-FAAB24147A64}"/>
          </ac:picMkLst>
        </pc:picChg>
        <pc:picChg chg="mod">
          <ac:chgData name="Ashhish Garg" userId="13ee1d19d353b420" providerId="LiveId" clId="{89CB2FEE-212C-5526-8FF0-A2CAD59FEF36}" dt="2025-08-23T18:23:36.339" v="103" actId="27636"/>
          <ac:picMkLst>
            <pc:docMk/>
            <pc:sldMk cId="0" sldId="264"/>
            <ac:picMk id="8194" creationId="{BE3F4250-8D1D-7F6C-F8B6-5ABACCA3417B}"/>
          </ac:picMkLst>
        </pc:picChg>
      </pc:sldChg>
      <pc:sldChg chg="addSp modSp mod setBg modAnim">
        <pc:chgData name="Ashhish Garg" userId="13ee1d19d353b420" providerId="LiveId" clId="{89CB2FEE-212C-5526-8FF0-A2CAD59FEF36}" dt="2025-08-23T18:52:40.755" v="274"/>
        <pc:sldMkLst>
          <pc:docMk/>
          <pc:sldMk cId="0" sldId="265"/>
        </pc:sldMkLst>
        <pc:spChg chg="mod">
          <ac:chgData name="Ashhish Garg" userId="13ee1d19d353b420" providerId="LiveId" clId="{89CB2FEE-212C-5526-8FF0-A2CAD59FEF36}" dt="2025-08-23T18:24:11.169" v="110" actId="1076"/>
          <ac:spMkLst>
            <pc:docMk/>
            <pc:sldMk cId="0" sldId="265"/>
            <ac:spMk id="2" creationId="{00000000-0000-0000-0000-000000000000}"/>
          </ac:spMkLst>
        </pc:spChg>
        <pc:spChg chg="mod">
          <ac:chgData name="Ashhish Garg" userId="13ee1d19d353b420" providerId="LiveId" clId="{89CB2FEE-212C-5526-8FF0-A2CAD59FEF36}" dt="2025-08-23T18:21:08.169" v="79" actId="26606"/>
          <ac:spMkLst>
            <pc:docMk/>
            <pc:sldMk cId="0" sldId="265"/>
            <ac:spMk id="3" creationId="{00000000-0000-0000-0000-000000000000}"/>
          </ac:spMkLst>
        </pc:spChg>
        <pc:picChg chg="add mod">
          <ac:chgData name="Ashhish Garg" userId="13ee1d19d353b420" providerId="LiveId" clId="{89CB2FEE-212C-5526-8FF0-A2CAD59FEF36}" dt="2025-08-23T18:15:46.199" v="25"/>
          <ac:picMkLst>
            <pc:docMk/>
            <pc:sldMk cId="0" sldId="265"/>
            <ac:picMk id="4" creationId="{D5E4E387-36B5-F074-F755-BEF8CD6AB453}"/>
          </ac:picMkLst>
        </pc:picChg>
        <pc:picChg chg="add mod">
          <ac:chgData name="Ashhish Garg" userId="13ee1d19d353b420" providerId="LiveId" clId="{89CB2FEE-212C-5526-8FF0-A2CAD59FEF36}" dt="2025-08-23T18:52:40.755" v="274"/>
          <ac:picMkLst>
            <pc:docMk/>
            <pc:sldMk cId="0" sldId="265"/>
            <ac:picMk id="5" creationId="{4CAE699C-8B6A-6C37-0A66-F0067D17A6B9}"/>
          </ac:picMkLst>
        </pc:picChg>
        <pc:picChg chg="mod">
          <ac:chgData name="Ashhish Garg" userId="13ee1d19d353b420" providerId="LiveId" clId="{89CB2FEE-212C-5526-8FF0-A2CAD59FEF36}" dt="2025-08-23T18:21:08.169" v="79" actId="26606"/>
          <ac:picMkLst>
            <pc:docMk/>
            <pc:sldMk cId="0" sldId="265"/>
            <ac:picMk id="7170" creationId="{3DF76D05-7C93-67F7-942A-0F9217091375}"/>
          </ac:picMkLst>
        </pc:picChg>
      </pc:sldChg>
      <pc:sldChg chg="addSp modSp mod ord setBg modAnim">
        <pc:chgData name="Ashhish Garg" userId="13ee1d19d353b420" providerId="LiveId" clId="{89CB2FEE-212C-5526-8FF0-A2CAD59FEF36}" dt="2025-08-23T18:52:42.112" v="275"/>
        <pc:sldMkLst>
          <pc:docMk/>
          <pc:sldMk cId="0" sldId="266"/>
        </pc:sldMkLst>
        <pc:spChg chg="mod">
          <ac:chgData name="Ashhish Garg" userId="13ee1d19d353b420" providerId="LiveId" clId="{89CB2FEE-212C-5526-8FF0-A2CAD59FEF36}" dt="2025-08-23T18:24:21.051" v="112" actId="2711"/>
          <ac:spMkLst>
            <pc:docMk/>
            <pc:sldMk cId="0" sldId="266"/>
            <ac:spMk id="2" creationId="{00000000-0000-0000-0000-000000000000}"/>
          </ac:spMkLst>
        </pc:spChg>
        <pc:spChg chg="mod ord">
          <ac:chgData name="Ashhish Garg" userId="13ee1d19d353b420" providerId="LiveId" clId="{89CB2FEE-212C-5526-8FF0-A2CAD59FEF36}" dt="2025-08-23T18:24:21.051" v="112" actId="2711"/>
          <ac:spMkLst>
            <pc:docMk/>
            <pc:sldMk cId="0" sldId="266"/>
            <ac:spMk id="3" creationId="{00000000-0000-0000-0000-000000000000}"/>
          </ac:spMkLst>
        </pc:spChg>
        <pc:spChg chg="add mod">
          <ac:chgData name="Ashhish Garg" userId="13ee1d19d353b420" providerId="LiveId" clId="{89CB2FEE-212C-5526-8FF0-A2CAD59FEF36}" dt="2025-08-23T18:24:21.051" v="112" actId="2711"/>
          <ac:spMkLst>
            <pc:docMk/>
            <pc:sldMk cId="0" sldId="266"/>
            <ac:spMk id="9223" creationId="{1D868099-6145-4BC0-A5EA-74BEF1776BA9}"/>
          </ac:spMkLst>
        </pc:spChg>
        <pc:spChg chg="add mod">
          <ac:chgData name="Ashhish Garg" userId="13ee1d19d353b420" providerId="LiveId" clId="{89CB2FEE-212C-5526-8FF0-A2CAD59FEF36}" dt="2025-08-23T18:24:21.051" v="112" actId="2711"/>
          <ac:spMkLst>
            <pc:docMk/>
            <pc:sldMk cId="0" sldId="266"/>
            <ac:spMk id="9225" creationId="{CC1026F7-DECB-49B4-A565-518BBA445471}"/>
          </ac:spMkLst>
        </pc:spChg>
        <pc:picChg chg="add mod">
          <ac:chgData name="Ashhish Garg" userId="13ee1d19d353b420" providerId="LiveId" clId="{89CB2FEE-212C-5526-8FF0-A2CAD59FEF36}" dt="2025-08-23T18:24:21.051" v="112" actId="2711"/>
          <ac:picMkLst>
            <pc:docMk/>
            <pc:sldMk cId="0" sldId="266"/>
            <ac:picMk id="4" creationId="{1C51D062-34EB-73B0-23F2-F7AFED2BFB80}"/>
          </ac:picMkLst>
        </pc:picChg>
        <pc:picChg chg="add mod">
          <ac:chgData name="Ashhish Garg" userId="13ee1d19d353b420" providerId="LiveId" clId="{89CB2FEE-212C-5526-8FF0-A2CAD59FEF36}" dt="2025-08-23T18:52:42.112" v="275"/>
          <ac:picMkLst>
            <pc:docMk/>
            <pc:sldMk cId="0" sldId="266"/>
            <ac:picMk id="5" creationId="{E6EC9CAB-FA0E-758D-7372-9E1A28918578}"/>
          </ac:picMkLst>
        </pc:picChg>
        <pc:picChg chg="mod">
          <ac:chgData name="Ashhish Garg" userId="13ee1d19d353b420" providerId="LiveId" clId="{89CB2FEE-212C-5526-8FF0-A2CAD59FEF36}" dt="2025-08-23T18:24:21.051" v="112" actId="2711"/>
          <ac:picMkLst>
            <pc:docMk/>
            <pc:sldMk cId="0" sldId="266"/>
            <ac:picMk id="9218" creationId="{9358EDF0-0A06-90B5-9351-655342CCF6CB}"/>
          </ac:picMkLst>
        </pc:picChg>
      </pc:sldChg>
      <pc:sldChg chg="addSp delSp modSp add mod ord setBg delAnim modAnim delDesignElem">
        <pc:chgData name="Ashhish Garg" userId="13ee1d19d353b420" providerId="LiveId" clId="{89CB2FEE-212C-5526-8FF0-A2CAD59FEF36}" dt="2025-08-23T18:52:50.593" v="279"/>
        <pc:sldMkLst>
          <pc:docMk/>
          <pc:sldMk cId="1096291212" sldId="267"/>
        </pc:sldMkLst>
        <pc:spChg chg="mod">
          <ac:chgData name="Ashhish Garg" userId="13ee1d19d353b420" providerId="LiveId" clId="{89CB2FEE-212C-5526-8FF0-A2CAD59FEF36}" dt="2025-08-23T18:32:13.805" v="188" actId="1076"/>
          <ac:spMkLst>
            <pc:docMk/>
            <pc:sldMk cId="1096291212" sldId="267"/>
            <ac:spMk id="2" creationId="{5AF2204F-4594-1039-CCBC-C4E1B3DC10AC}"/>
          </ac:spMkLst>
        </pc:spChg>
        <pc:spChg chg="add mod">
          <ac:chgData name="Ashhish Garg" userId="13ee1d19d353b420" providerId="LiveId" clId="{89CB2FEE-212C-5526-8FF0-A2CAD59FEF36}" dt="2025-08-23T18:33:20.176" v="197" actId="120"/>
          <ac:spMkLst>
            <pc:docMk/>
            <pc:sldMk cId="1096291212" sldId="267"/>
            <ac:spMk id="3" creationId="{6FF4CA35-8EA3-E0B5-18F4-EB5FB790B4C2}"/>
          </ac:spMkLst>
        </pc:spChg>
        <pc:spChg chg="add mod">
          <ac:chgData name="Ashhish Garg" userId="13ee1d19d353b420" providerId="LiveId" clId="{89CB2FEE-212C-5526-8FF0-A2CAD59FEF36}" dt="2025-08-23T18:36:11.514" v="213" actId="207"/>
          <ac:spMkLst>
            <pc:docMk/>
            <pc:sldMk cId="1096291212" sldId="267"/>
            <ac:spMk id="6" creationId="{2F8E45F1-99CD-6F05-6C9B-B8974AC57273}"/>
          </ac:spMkLst>
        </pc:spChg>
        <pc:spChg chg="add mod">
          <ac:chgData name="Ashhish Garg" userId="13ee1d19d353b420" providerId="LiveId" clId="{89CB2FEE-212C-5526-8FF0-A2CAD59FEF36}" dt="2025-08-23T18:34:29.486" v="208" actId="1076"/>
          <ac:spMkLst>
            <pc:docMk/>
            <pc:sldMk cId="1096291212" sldId="267"/>
            <ac:spMk id="7" creationId="{24BA8005-52AA-E52A-0FEF-C0C9C69A8B25}"/>
          </ac:spMkLst>
        </pc:spChg>
        <pc:spChg chg="add mod">
          <ac:chgData name="Ashhish Garg" userId="13ee1d19d353b420" providerId="LiveId" clId="{89CB2FEE-212C-5526-8FF0-A2CAD59FEF36}" dt="2025-08-23T18:35:11.605" v="212" actId="1076"/>
          <ac:spMkLst>
            <pc:docMk/>
            <pc:sldMk cId="1096291212" sldId="267"/>
            <ac:spMk id="11" creationId="{C0788161-0091-ECAE-9B6E-C659FC6B38A5}"/>
          </ac:spMkLst>
        </pc:spChg>
        <pc:spChg chg="del">
          <ac:chgData name="Ashhish Garg" userId="13ee1d19d353b420" providerId="LiveId" clId="{89CB2FEE-212C-5526-8FF0-A2CAD59FEF36}" dt="2025-08-23T18:30:22.784" v="153"/>
          <ac:spMkLst>
            <pc:docMk/>
            <pc:sldMk cId="1096291212" sldId="267"/>
            <ac:spMk id="14" creationId="{72E74165-3EE4-F218-C86A-E9AC0CA1C35D}"/>
          </ac:spMkLst>
        </pc:spChg>
        <pc:spChg chg="del">
          <ac:chgData name="Ashhish Garg" userId="13ee1d19d353b420" providerId="LiveId" clId="{89CB2FEE-212C-5526-8FF0-A2CAD59FEF36}" dt="2025-08-23T18:30:22.784" v="153"/>
          <ac:spMkLst>
            <pc:docMk/>
            <pc:sldMk cId="1096291212" sldId="267"/>
            <ac:spMk id="15" creationId="{31E818F3-55BD-2D03-7120-29B52E65CDA6}"/>
          </ac:spMkLst>
        </pc:spChg>
        <pc:spChg chg="del">
          <ac:chgData name="Ashhish Garg" userId="13ee1d19d353b420" providerId="LiveId" clId="{89CB2FEE-212C-5526-8FF0-A2CAD59FEF36}" dt="2025-08-23T18:30:22.784" v="153"/>
          <ac:spMkLst>
            <pc:docMk/>
            <pc:sldMk cId="1096291212" sldId="267"/>
            <ac:spMk id="16" creationId="{1E45E8D6-E2FD-5C60-4A24-44340EDE775D}"/>
          </ac:spMkLst>
        </pc:spChg>
        <pc:picChg chg="add mod">
          <ac:chgData name="Ashhish Garg" userId="13ee1d19d353b420" providerId="LiveId" clId="{89CB2FEE-212C-5526-8FF0-A2CAD59FEF36}" dt="2025-08-23T18:33:40.272" v="201" actId="208"/>
          <ac:picMkLst>
            <pc:docMk/>
            <pc:sldMk cId="1096291212" sldId="267"/>
            <ac:picMk id="4" creationId="{D7CA75CD-0DB8-FB23-1F02-643CC0730A04}"/>
          </ac:picMkLst>
        </pc:picChg>
        <pc:picChg chg="add mod">
          <ac:chgData name="Ashhish Garg" userId="13ee1d19d353b420" providerId="LiveId" clId="{89CB2FEE-212C-5526-8FF0-A2CAD59FEF36}" dt="2025-08-23T18:34:38.859" v="209" actId="1076"/>
          <ac:picMkLst>
            <pc:docMk/>
            <pc:sldMk cId="1096291212" sldId="267"/>
            <ac:picMk id="5" creationId="{4DA9F7C4-2FB1-D25D-5F13-A94ABD4BC25B}"/>
          </ac:picMkLst>
        </pc:picChg>
        <pc:picChg chg="add mod">
          <ac:chgData name="Ashhish Garg" userId="13ee1d19d353b420" providerId="LiveId" clId="{89CB2FEE-212C-5526-8FF0-A2CAD59FEF36}" dt="2025-08-23T18:34:20.655" v="207" actId="1076"/>
          <ac:picMkLst>
            <pc:docMk/>
            <pc:sldMk cId="1096291212" sldId="267"/>
            <ac:picMk id="8" creationId="{190BB897-7F7A-0175-4E35-46B596064896}"/>
          </ac:picMkLst>
        </pc:picChg>
        <pc:picChg chg="add mod">
          <ac:chgData name="Ashhish Garg" userId="13ee1d19d353b420" providerId="LiveId" clId="{89CB2FEE-212C-5526-8FF0-A2CAD59FEF36}" dt="2025-08-23T18:34:57.772" v="211" actId="1076"/>
          <ac:picMkLst>
            <pc:docMk/>
            <pc:sldMk cId="1096291212" sldId="267"/>
            <ac:picMk id="9" creationId="{C401BB61-EFB7-0D24-9FBE-8DF60346BB2A}"/>
          </ac:picMkLst>
        </pc:picChg>
        <pc:picChg chg="add del mod">
          <ac:chgData name="Ashhish Garg" userId="13ee1d19d353b420" providerId="LiveId" clId="{89CB2FEE-212C-5526-8FF0-A2CAD59FEF36}" dt="2025-08-23T18:52:45.620" v="278" actId="478"/>
          <ac:picMkLst>
            <pc:docMk/>
            <pc:sldMk cId="1096291212" sldId="267"/>
            <ac:picMk id="10" creationId="{183544D1-F249-34A4-9DD8-29E2F8FC6AD2}"/>
          </ac:picMkLst>
        </pc:picChg>
        <pc:picChg chg="del">
          <ac:chgData name="Ashhish Garg" userId="13ee1d19d353b420" providerId="LiveId" clId="{89CB2FEE-212C-5526-8FF0-A2CAD59FEF36}" dt="2025-08-23T18:43:33.528" v="262" actId="478"/>
          <ac:picMkLst>
            <pc:docMk/>
            <pc:sldMk cId="1096291212" sldId="267"/>
            <ac:picMk id="10" creationId="{8FB077B8-39B7-9C1D-00B7-FB948DE6F925}"/>
          </ac:picMkLst>
        </pc:picChg>
        <pc:picChg chg="del">
          <ac:chgData name="Ashhish Garg" userId="13ee1d19d353b420" providerId="LiveId" clId="{89CB2FEE-212C-5526-8FF0-A2CAD59FEF36}" dt="2025-08-23T18:30:35.603" v="156" actId="478"/>
          <ac:picMkLst>
            <pc:docMk/>
            <pc:sldMk cId="1096291212" sldId="267"/>
            <ac:picMk id="12" creationId="{13080F62-F742-10F5-7081-4FBC4C362F9C}"/>
          </ac:picMkLst>
        </pc:picChg>
        <pc:picChg chg="add mod">
          <ac:chgData name="Ashhish Garg" userId="13ee1d19d353b420" providerId="LiveId" clId="{89CB2FEE-212C-5526-8FF0-A2CAD59FEF36}" dt="2025-08-23T18:52:50.593" v="279"/>
          <ac:picMkLst>
            <pc:docMk/>
            <pc:sldMk cId="1096291212" sldId="267"/>
            <ac:picMk id="12" creationId="{6FEA02B9-332E-6F32-C199-44D970CC7D1F}"/>
          </ac:picMkLst>
        </pc:picChg>
      </pc:sldChg>
      <pc:sldChg chg="addSp delSp modSp add mod delAnim modAnim">
        <pc:chgData name="Ashhish Garg" userId="13ee1d19d353b420" providerId="LiveId" clId="{89CB2FEE-212C-5526-8FF0-A2CAD59FEF36}" dt="2025-08-23T18:52:43.370" v="276"/>
        <pc:sldMkLst>
          <pc:docMk/>
          <pc:sldMk cId="1261541605" sldId="268"/>
        </pc:sldMkLst>
        <pc:spChg chg="mod">
          <ac:chgData name="Ashhish Garg" userId="13ee1d19d353b420" providerId="LiveId" clId="{89CB2FEE-212C-5526-8FF0-A2CAD59FEF36}" dt="2025-08-23T18:39:27.638" v="236" actId="1076"/>
          <ac:spMkLst>
            <pc:docMk/>
            <pc:sldMk cId="1261541605" sldId="268"/>
            <ac:spMk id="2" creationId="{89700A95-7C6F-062D-7898-66BFF38263D4}"/>
          </ac:spMkLst>
        </pc:spChg>
        <pc:spChg chg="del">
          <ac:chgData name="Ashhish Garg" userId="13ee1d19d353b420" providerId="LiveId" clId="{89CB2FEE-212C-5526-8FF0-A2CAD59FEF36}" dt="2025-08-23T18:39:07.086" v="221" actId="478"/>
          <ac:spMkLst>
            <pc:docMk/>
            <pc:sldMk cId="1261541605" sldId="268"/>
            <ac:spMk id="3" creationId="{04D7E1C7-0465-DBC7-8646-5B73EF7B45FE}"/>
          </ac:spMkLst>
        </pc:spChg>
        <pc:spChg chg="add del mod">
          <ac:chgData name="Ashhish Garg" userId="13ee1d19d353b420" providerId="LiveId" clId="{89CB2FEE-212C-5526-8FF0-A2CAD59FEF36}" dt="2025-08-23T18:39:11.385" v="223" actId="478"/>
          <ac:spMkLst>
            <pc:docMk/>
            <pc:sldMk cId="1261541605" sldId="268"/>
            <ac:spMk id="6" creationId="{898E2E60-F1C2-293F-FD99-4DF8BC52931E}"/>
          </ac:spMkLst>
        </pc:spChg>
        <pc:grpChg chg="mod">
          <ac:chgData name="Ashhish Garg" userId="13ee1d19d353b420" providerId="LiveId" clId="{89CB2FEE-212C-5526-8FF0-A2CAD59FEF36}" dt="2025-08-23T18:41:40.066" v="250" actId="1076"/>
          <ac:grpSpMkLst>
            <pc:docMk/>
            <pc:sldMk cId="1261541605" sldId="268"/>
            <ac:grpSpMk id="7" creationId="{AD5F124B-764B-1858-04A0-16C1AC50842B}"/>
          </ac:grpSpMkLst>
        </pc:grpChg>
        <pc:grpChg chg="mod">
          <ac:chgData name="Ashhish Garg" userId="13ee1d19d353b420" providerId="LiveId" clId="{89CB2FEE-212C-5526-8FF0-A2CAD59FEF36}" dt="2025-08-23T18:41:45.464" v="251" actId="1076"/>
          <ac:grpSpMkLst>
            <pc:docMk/>
            <pc:sldMk cId="1261541605" sldId="268"/>
            <ac:grpSpMk id="18" creationId="{8B9BF925-1245-D466-8B1E-F26EFE6B6220}"/>
          </ac:grpSpMkLst>
        </pc:grpChg>
        <pc:grpChg chg="mod">
          <ac:chgData name="Ashhish Garg" userId="13ee1d19d353b420" providerId="LiveId" clId="{89CB2FEE-212C-5526-8FF0-A2CAD59FEF36}" dt="2025-08-23T18:42:01.855" v="253" actId="1076"/>
          <ac:grpSpMkLst>
            <pc:docMk/>
            <pc:sldMk cId="1261541605" sldId="268"/>
            <ac:grpSpMk id="29" creationId="{C57C3E85-8382-C092-B1BB-6224CF9F4961}"/>
          </ac:grpSpMkLst>
        </pc:grpChg>
        <pc:grpChg chg="mod">
          <ac:chgData name="Ashhish Garg" userId="13ee1d19d353b420" providerId="LiveId" clId="{89CB2FEE-212C-5526-8FF0-A2CAD59FEF36}" dt="2025-08-23T18:42:07.233" v="254" actId="1076"/>
          <ac:grpSpMkLst>
            <pc:docMk/>
            <pc:sldMk cId="1261541605" sldId="268"/>
            <ac:grpSpMk id="40" creationId="{B46F3BF7-C54C-0695-B89E-33BDC7074A85}"/>
          </ac:grpSpMkLst>
        </pc:grpChg>
        <pc:grpChg chg="mod">
          <ac:chgData name="Ashhish Garg" userId="13ee1d19d353b420" providerId="LiveId" clId="{89CB2FEE-212C-5526-8FF0-A2CAD59FEF36}" dt="2025-08-23T18:42:13.451" v="255" actId="1076"/>
          <ac:grpSpMkLst>
            <pc:docMk/>
            <pc:sldMk cId="1261541605" sldId="268"/>
            <ac:grpSpMk id="51" creationId="{33F986D3-EEA0-3AA8-7323-9D94FC52E7A1}"/>
          </ac:grpSpMkLst>
        </pc:grpChg>
        <pc:grpChg chg="mod">
          <ac:chgData name="Ashhish Garg" userId="13ee1d19d353b420" providerId="LiveId" clId="{89CB2FEE-212C-5526-8FF0-A2CAD59FEF36}" dt="2025-08-23T18:42:18.365" v="256" actId="1076"/>
          <ac:grpSpMkLst>
            <pc:docMk/>
            <pc:sldMk cId="1261541605" sldId="268"/>
            <ac:grpSpMk id="62" creationId="{FEFB05B1-5B0C-D5B0-F864-9367D6F5B122}"/>
          </ac:grpSpMkLst>
        </pc:grpChg>
        <pc:picChg chg="add mod">
          <ac:chgData name="Ashhish Garg" userId="13ee1d19d353b420" providerId="LiveId" clId="{89CB2FEE-212C-5526-8FF0-A2CAD59FEF36}" dt="2025-08-23T18:52:43.370" v="276"/>
          <ac:picMkLst>
            <pc:docMk/>
            <pc:sldMk cId="1261541605" sldId="268"/>
            <ac:picMk id="3" creationId="{531095ED-FA4D-EA38-8BA0-DEF769846C3A}"/>
          </ac:picMkLst>
        </pc:picChg>
        <pc:picChg chg="mod">
          <ac:chgData name="Ashhish Garg" userId="13ee1d19d353b420" providerId="LiveId" clId="{89CB2FEE-212C-5526-8FF0-A2CAD59FEF36}" dt="2025-08-23T18:39:32.643" v="237"/>
          <ac:picMkLst>
            <pc:docMk/>
            <pc:sldMk cId="1261541605" sldId="268"/>
            <ac:picMk id="8" creationId="{53B5EB4C-8AFF-599B-33F7-1F1AAA8F2AE2}"/>
          </ac:picMkLst>
        </pc:picChg>
        <pc:picChg chg="mod">
          <ac:chgData name="Ashhish Garg" userId="13ee1d19d353b420" providerId="LiveId" clId="{89CB2FEE-212C-5526-8FF0-A2CAD59FEF36}" dt="2025-08-23T18:39:32.643" v="237"/>
          <ac:picMkLst>
            <pc:docMk/>
            <pc:sldMk cId="1261541605" sldId="268"/>
            <ac:picMk id="9" creationId="{49DF0337-6A54-52F5-2D04-8271AE0F5E45}"/>
          </ac:picMkLst>
        </pc:picChg>
        <pc:picChg chg="mod">
          <ac:chgData name="Ashhish Garg" userId="13ee1d19d353b420" providerId="LiveId" clId="{89CB2FEE-212C-5526-8FF0-A2CAD59FEF36}" dt="2025-08-23T18:39:32.643" v="237"/>
          <ac:picMkLst>
            <pc:docMk/>
            <pc:sldMk cId="1261541605" sldId="268"/>
            <ac:picMk id="10" creationId="{B8325201-0698-A3E5-1B11-4F7281244871}"/>
          </ac:picMkLst>
        </pc:picChg>
        <pc:picChg chg="mod">
          <ac:chgData name="Ashhish Garg" userId="13ee1d19d353b420" providerId="LiveId" clId="{89CB2FEE-212C-5526-8FF0-A2CAD59FEF36}" dt="2025-08-23T18:39:32.643" v="237"/>
          <ac:picMkLst>
            <pc:docMk/>
            <pc:sldMk cId="1261541605" sldId="268"/>
            <ac:picMk id="11" creationId="{F3F856AB-9BC2-8D07-9355-780ADBC42E78}"/>
          </ac:picMkLst>
        </pc:picChg>
        <pc:picChg chg="mod">
          <ac:chgData name="Ashhish Garg" userId="13ee1d19d353b420" providerId="LiveId" clId="{89CB2FEE-212C-5526-8FF0-A2CAD59FEF36}" dt="2025-08-23T18:39:32.643" v="237"/>
          <ac:picMkLst>
            <pc:docMk/>
            <pc:sldMk cId="1261541605" sldId="268"/>
            <ac:picMk id="12" creationId="{B63163E6-0989-30BF-0F6C-074001565EB8}"/>
          </ac:picMkLst>
        </pc:picChg>
        <pc:picChg chg="mod">
          <ac:chgData name="Ashhish Garg" userId="13ee1d19d353b420" providerId="LiveId" clId="{89CB2FEE-212C-5526-8FF0-A2CAD59FEF36}" dt="2025-08-23T18:39:32.643" v="237"/>
          <ac:picMkLst>
            <pc:docMk/>
            <pc:sldMk cId="1261541605" sldId="268"/>
            <ac:picMk id="13" creationId="{7DD21111-900D-7756-C634-DC4CCFBCEC39}"/>
          </ac:picMkLst>
        </pc:picChg>
        <pc:picChg chg="mod">
          <ac:chgData name="Ashhish Garg" userId="13ee1d19d353b420" providerId="LiveId" clId="{89CB2FEE-212C-5526-8FF0-A2CAD59FEF36}" dt="2025-08-23T18:39:32.643" v="237"/>
          <ac:picMkLst>
            <pc:docMk/>
            <pc:sldMk cId="1261541605" sldId="268"/>
            <ac:picMk id="14" creationId="{20EC1E9D-4C47-672E-8FBB-B67315247B3A}"/>
          </ac:picMkLst>
        </pc:picChg>
        <pc:picChg chg="mod">
          <ac:chgData name="Ashhish Garg" userId="13ee1d19d353b420" providerId="LiveId" clId="{89CB2FEE-212C-5526-8FF0-A2CAD59FEF36}" dt="2025-08-23T18:39:32.643" v="237"/>
          <ac:picMkLst>
            <pc:docMk/>
            <pc:sldMk cId="1261541605" sldId="268"/>
            <ac:picMk id="15" creationId="{C88960B8-0782-19FC-E5B6-D0A9C0D4A4B7}"/>
          </ac:picMkLst>
        </pc:picChg>
        <pc:picChg chg="mod">
          <ac:chgData name="Ashhish Garg" userId="13ee1d19d353b420" providerId="LiveId" clId="{89CB2FEE-212C-5526-8FF0-A2CAD59FEF36}" dt="2025-08-23T18:39:32.643" v="237"/>
          <ac:picMkLst>
            <pc:docMk/>
            <pc:sldMk cId="1261541605" sldId="268"/>
            <ac:picMk id="16" creationId="{C329AB0F-75BA-3BA1-CB06-3B9605F6E808}"/>
          </ac:picMkLst>
        </pc:picChg>
        <pc:picChg chg="mod">
          <ac:chgData name="Ashhish Garg" userId="13ee1d19d353b420" providerId="LiveId" clId="{89CB2FEE-212C-5526-8FF0-A2CAD59FEF36}" dt="2025-08-23T18:39:32.643" v="237"/>
          <ac:picMkLst>
            <pc:docMk/>
            <pc:sldMk cId="1261541605" sldId="268"/>
            <ac:picMk id="17" creationId="{C4BA6B07-559A-1B34-7A3E-61EB798C1C69}"/>
          </ac:picMkLst>
        </pc:picChg>
        <pc:picChg chg="mod">
          <ac:chgData name="Ashhish Garg" userId="13ee1d19d353b420" providerId="LiveId" clId="{89CB2FEE-212C-5526-8FF0-A2CAD59FEF36}" dt="2025-08-23T18:40:04.633" v="239"/>
          <ac:picMkLst>
            <pc:docMk/>
            <pc:sldMk cId="1261541605" sldId="268"/>
            <ac:picMk id="19" creationId="{C0B86F6B-C6DE-6CD7-9188-C58F28AD4187}"/>
          </ac:picMkLst>
        </pc:picChg>
        <pc:picChg chg="mod">
          <ac:chgData name="Ashhish Garg" userId="13ee1d19d353b420" providerId="LiveId" clId="{89CB2FEE-212C-5526-8FF0-A2CAD59FEF36}" dt="2025-08-23T18:40:04.633" v="239"/>
          <ac:picMkLst>
            <pc:docMk/>
            <pc:sldMk cId="1261541605" sldId="268"/>
            <ac:picMk id="20" creationId="{E0ABD64C-5282-497C-D3A0-57AD3DA7CE3B}"/>
          </ac:picMkLst>
        </pc:picChg>
        <pc:picChg chg="mod">
          <ac:chgData name="Ashhish Garg" userId="13ee1d19d353b420" providerId="LiveId" clId="{89CB2FEE-212C-5526-8FF0-A2CAD59FEF36}" dt="2025-08-23T18:40:04.633" v="239"/>
          <ac:picMkLst>
            <pc:docMk/>
            <pc:sldMk cId="1261541605" sldId="268"/>
            <ac:picMk id="21" creationId="{49E38C69-3283-5CA7-ECF9-71C98783AD0E}"/>
          </ac:picMkLst>
        </pc:picChg>
        <pc:picChg chg="mod">
          <ac:chgData name="Ashhish Garg" userId="13ee1d19d353b420" providerId="LiveId" clId="{89CB2FEE-212C-5526-8FF0-A2CAD59FEF36}" dt="2025-08-23T18:40:04.633" v="239"/>
          <ac:picMkLst>
            <pc:docMk/>
            <pc:sldMk cId="1261541605" sldId="268"/>
            <ac:picMk id="22" creationId="{011DA091-F254-9D46-C24B-9B22849A0DB2}"/>
          </ac:picMkLst>
        </pc:picChg>
        <pc:picChg chg="mod">
          <ac:chgData name="Ashhish Garg" userId="13ee1d19d353b420" providerId="LiveId" clId="{89CB2FEE-212C-5526-8FF0-A2CAD59FEF36}" dt="2025-08-23T18:40:04.633" v="239"/>
          <ac:picMkLst>
            <pc:docMk/>
            <pc:sldMk cId="1261541605" sldId="268"/>
            <ac:picMk id="23" creationId="{8E3A82D9-47D8-D529-2C9C-EE2D26C336EA}"/>
          </ac:picMkLst>
        </pc:picChg>
        <pc:picChg chg="mod">
          <ac:chgData name="Ashhish Garg" userId="13ee1d19d353b420" providerId="LiveId" clId="{89CB2FEE-212C-5526-8FF0-A2CAD59FEF36}" dt="2025-08-23T18:40:04.633" v="239"/>
          <ac:picMkLst>
            <pc:docMk/>
            <pc:sldMk cId="1261541605" sldId="268"/>
            <ac:picMk id="24" creationId="{4EEA6C37-70F1-80CE-DBB5-247CBC6A4E33}"/>
          </ac:picMkLst>
        </pc:picChg>
        <pc:picChg chg="mod">
          <ac:chgData name="Ashhish Garg" userId="13ee1d19d353b420" providerId="LiveId" clId="{89CB2FEE-212C-5526-8FF0-A2CAD59FEF36}" dt="2025-08-23T18:40:04.633" v="239"/>
          <ac:picMkLst>
            <pc:docMk/>
            <pc:sldMk cId="1261541605" sldId="268"/>
            <ac:picMk id="25" creationId="{82358E39-F7ED-8F9B-310D-2C8B4553009B}"/>
          </ac:picMkLst>
        </pc:picChg>
        <pc:picChg chg="mod">
          <ac:chgData name="Ashhish Garg" userId="13ee1d19d353b420" providerId="LiveId" clId="{89CB2FEE-212C-5526-8FF0-A2CAD59FEF36}" dt="2025-08-23T18:40:04.633" v="239"/>
          <ac:picMkLst>
            <pc:docMk/>
            <pc:sldMk cId="1261541605" sldId="268"/>
            <ac:picMk id="26" creationId="{F3AE8891-52E0-1121-46D2-447BB60F1C9F}"/>
          </ac:picMkLst>
        </pc:picChg>
        <pc:picChg chg="mod">
          <ac:chgData name="Ashhish Garg" userId="13ee1d19d353b420" providerId="LiveId" clId="{89CB2FEE-212C-5526-8FF0-A2CAD59FEF36}" dt="2025-08-23T18:40:04.633" v="239"/>
          <ac:picMkLst>
            <pc:docMk/>
            <pc:sldMk cId="1261541605" sldId="268"/>
            <ac:picMk id="27" creationId="{2AEC79DB-0DBC-92DD-E85B-B51336F4798C}"/>
          </ac:picMkLst>
        </pc:picChg>
        <pc:picChg chg="mod">
          <ac:chgData name="Ashhish Garg" userId="13ee1d19d353b420" providerId="LiveId" clId="{89CB2FEE-212C-5526-8FF0-A2CAD59FEF36}" dt="2025-08-23T18:40:04.633" v="239"/>
          <ac:picMkLst>
            <pc:docMk/>
            <pc:sldMk cId="1261541605" sldId="268"/>
            <ac:picMk id="28" creationId="{7D30C122-8071-F447-3049-D9F056E3BE69}"/>
          </ac:picMkLst>
        </pc:picChg>
        <pc:picChg chg="mod">
          <ac:chgData name="Ashhish Garg" userId="13ee1d19d353b420" providerId="LiveId" clId="{89CB2FEE-212C-5526-8FF0-A2CAD59FEF36}" dt="2025-08-23T18:40:16.896" v="241"/>
          <ac:picMkLst>
            <pc:docMk/>
            <pc:sldMk cId="1261541605" sldId="268"/>
            <ac:picMk id="30" creationId="{E9365178-29A6-5851-98B8-9441D21DBD85}"/>
          </ac:picMkLst>
        </pc:picChg>
        <pc:picChg chg="mod">
          <ac:chgData name="Ashhish Garg" userId="13ee1d19d353b420" providerId="LiveId" clId="{89CB2FEE-212C-5526-8FF0-A2CAD59FEF36}" dt="2025-08-23T18:40:16.896" v="241"/>
          <ac:picMkLst>
            <pc:docMk/>
            <pc:sldMk cId="1261541605" sldId="268"/>
            <ac:picMk id="31" creationId="{900120DA-3FF5-BE23-1821-A254CFC3C0F7}"/>
          </ac:picMkLst>
        </pc:picChg>
        <pc:picChg chg="mod">
          <ac:chgData name="Ashhish Garg" userId="13ee1d19d353b420" providerId="LiveId" clId="{89CB2FEE-212C-5526-8FF0-A2CAD59FEF36}" dt="2025-08-23T18:40:16.896" v="241"/>
          <ac:picMkLst>
            <pc:docMk/>
            <pc:sldMk cId="1261541605" sldId="268"/>
            <ac:picMk id="32" creationId="{B2ED4245-A2E3-97B3-26D5-E9A0034061BF}"/>
          </ac:picMkLst>
        </pc:picChg>
        <pc:picChg chg="mod">
          <ac:chgData name="Ashhish Garg" userId="13ee1d19d353b420" providerId="LiveId" clId="{89CB2FEE-212C-5526-8FF0-A2CAD59FEF36}" dt="2025-08-23T18:40:16.896" v="241"/>
          <ac:picMkLst>
            <pc:docMk/>
            <pc:sldMk cId="1261541605" sldId="268"/>
            <ac:picMk id="33" creationId="{D14DD925-60B7-B819-12D0-B88263EEFBE6}"/>
          </ac:picMkLst>
        </pc:picChg>
        <pc:picChg chg="mod">
          <ac:chgData name="Ashhish Garg" userId="13ee1d19d353b420" providerId="LiveId" clId="{89CB2FEE-212C-5526-8FF0-A2CAD59FEF36}" dt="2025-08-23T18:40:16.896" v="241"/>
          <ac:picMkLst>
            <pc:docMk/>
            <pc:sldMk cId="1261541605" sldId="268"/>
            <ac:picMk id="34" creationId="{1647BDED-71D7-129B-12B9-5593EAFBCA81}"/>
          </ac:picMkLst>
        </pc:picChg>
        <pc:picChg chg="mod">
          <ac:chgData name="Ashhish Garg" userId="13ee1d19d353b420" providerId="LiveId" clId="{89CB2FEE-212C-5526-8FF0-A2CAD59FEF36}" dt="2025-08-23T18:40:16.896" v="241"/>
          <ac:picMkLst>
            <pc:docMk/>
            <pc:sldMk cId="1261541605" sldId="268"/>
            <ac:picMk id="35" creationId="{E89DC3B0-70A9-A894-6731-CABD6CF16CBA}"/>
          </ac:picMkLst>
        </pc:picChg>
        <pc:picChg chg="mod">
          <ac:chgData name="Ashhish Garg" userId="13ee1d19d353b420" providerId="LiveId" clId="{89CB2FEE-212C-5526-8FF0-A2CAD59FEF36}" dt="2025-08-23T18:40:16.896" v="241"/>
          <ac:picMkLst>
            <pc:docMk/>
            <pc:sldMk cId="1261541605" sldId="268"/>
            <ac:picMk id="36" creationId="{5B18050D-8966-00AE-14CD-7F3A63A10330}"/>
          </ac:picMkLst>
        </pc:picChg>
        <pc:picChg chg="mod">
          <ac:chgData name="Ashhish Garg" userId="13ee1d19d353b420" providerId="LiveId" clId="{89CB2FEE-212C-5526-8FF0-A2CAD59FEF36}" dt="2025-08-23T18:40:16.896" v="241"/>
          <ac:picMkLst>
            <pc:docMk/>
            <pc:sldMk cId="1261541605" sldId="268"/>
            <ac:picMk id="37" creationId="{CD52CDE6-701F-43A3-447A-093C2DFE4F5F}"/>
          </ac:picMkLst>
        </pc:picChg>
        <pc:picChg chg="mod">
          <ac:chgData name="Ashhish Garg" userId="13ee1d19d353b420" providerId="LiveId" clId="{89CB2FEE-212C-5526-8FF0-A2CAD59FEF36}" dt="2025-08-23T18:40:16.896" v="241"/>
          <ac:picMkLst>
            <pc:docMk/>
            <pc:sldMk cId="1261541605" sldId="268"/>
            <ac:picMk id="38" creationId="{822FD8E3-7699-3D49-C5CE-1B16C9927078}"/>
          </ac:picMkLst>
        </pc:picChg>
        <pc:picChg chg="mod">
          <ac:chgData name="Ashhish Garg" userId="13ee1d19d353b420" providerId="LiveId" clId="{89CB2FEE-212C-5526-8FF0-A2CAD59FEF36}" dt="2025-08-23T18:40:16.896" v="241"/>
          <ac:picMkLst>
            <pc:docMk/>
            <pc:sldMk cId="1261541605" sldId="268"/>
            <ac:picMk id="39" creationId="{6A16F9E7-5CCF-3774-76EE-D60920574B00}"/>
          </ac:picMkLst>
        </pc:picChg>
        <pc:picChg chg="mod">
          <ac:chgData name="Ashhish Garg" userId="13ee1d19d353b420" providerId="LiveId" clId="{89CB2FEE-212C-5526-8FF0-A2CAD59FEF36}" dt="2025-08-23T18:40:35.954" v="243"/>
          <ac:picMkLst>
            <pc:docMk/>
            <pc:sldMk cId="1261541605" sldId="268"/>
            <ac:picMk id="41" creationId="{3B3177F1-D0FB-6614-9BA8-77F02BFC5251}"/>
          </ac:picMkLst>
        </pc:picChg>
        <pc:picChg chg="mod">
          <ac:chgData name="Ashhish Garg" userId="13ee1d19d353b420" providerId="LiveId" clId="{89CB2FEE-212C-5526-8FF0-A2CAD59FEF36}" dt="2025-08-23T18:40:35.954" v="243"/>
          <ac:picMkLst>
            <pc:docMk/>
            <pc:sldMk cId="1261541605" sldId="268"/>
            <ac:picMk id="42" creationId="{232F5676-3557-8063-8B81-6B8E5E48BEF5}"/>
          </ac:picMkLst>
        </pc:picChg>
        <pc:picChg chg="mod">
          <ac:chgData name="Ashhish Garg" userId="13ee1d19d353b420" providerId="LiveId" clId="{89CB2FEE-212C-5526-8FF0-A2CAD59FEF36}" dt="2025-08-23T18:40:35.954" v="243"/>
          <ac:picMkLst>
            <pc:docMk/>
            <pc:sldMk cId="1261541605" sldId="268"/>
            <ac:picMk id="43" creationId="{978BDE8F-48FC-CC61-8319-058E686FF0DA}"/>
          </ac:picMkLst>
        </pc:picChg>
        <pc:picChg chg="mod">
          <ac:chgData name="Ashhish Garg" userId="13ee1d19d353b420" providerId="LiveId" clId="{89CB2FEE-212C-5526-8FF0-A2CAD59FEF36}" dt="2025-08-23T18:40:35.954" v="243"/>
          <ac:picMkLst>
            <pc:docMk/>
            <pc:sldMk cId="1261541605" sldId="268"/>
            <ac:picMk id="44" creationId="{6D59BAA1-2709-432A-18A7-F03FF4C296E5}"/>
          </ac:picMkLst>
        </pc:picChg>
        <pc:picChg chg="mod">
          <ac:chgData name="Ashhish Garg" userId="13ee1d19d353b420" providerId="LiveId" clId="{89CB2FEE-212C-5526-8FF0-A2CAD59FEF36}" dt="2025-08-23T18:40:35.954" v="243"/>
          <ac:picMkLst>
            <pc:docMk/>
            <pc:sldMk cId="1261541605" sldId="268"/>
            <ac:picMk id="45" creationId="{08BA2DDF-0D6F-1B1A-945F-D68FD222C9B3}"/>
          </ac:picMkLst>
        </pc:picChg>
        <pc:picChg chg="mod">
          <ac:chgData name="Ashhish Garg" userId="13ee1d19d353b420" providerId="LiveId" clId="{89CB2FEE-212C-5526-8FF0-A2CAD59FEF36}" dt="2025-08-23T18:40:35.954" v="243"/>
          <ac:picMkLst>
            <pc:docMk/>
            <pc:sldMk cId="1261541605" sldId="268"/>
            <ac:picMk id="46" creationId="{B53D18DA-8176-DE64-44E0-242065C79B6B}"/>
          </ac:picMkLst>
        </pc:picChg>
        <pc:picChg chg="mod">
          <ac:chgData name="Ashhish Garg" userId="13ee1d19d353b420" providerId="LiveId" clId="{89CB2FEE-212C-5526-8FF0-A2CAD59FEF36}" dt="2025-08-23T18:40:35.954" v="243"/>
          <ac:picMkLst>
            <pc:docMk/>
            <pc:sldMk cId="1261541605" sldId="268"/>
            <ac:picMk id="47" creationId="{F8966B22-4F93-130E-7150-0C5BD1F58B9E}"/>
          </ac:picMkLst>
        </pc:picChg>
        <pc:picChg chg="mod">
          <ac:chgData name="Ashhish Garg" userId="13ee1d19d353b420" providerId="LiveId" clId="{89CB2FEE-212C-5526-8FF0-A2CAD59FEF36}" dt="2025-08-23T18:40:35.954" v="243"/>
          <ac:picMkLst>
            <pc:docMk/>
            <pc:sldMk cId="1261541605" sldId="268"/>
            <ac:picMk id="48" creationId="{CBE59324-6F62-EB86-F490-1C1EA1B3FCB3}"/>
          </ac:picMkLst>
        </pc:picChg>
        <pc:picChg chg="mod">
          <ac:chgData name="Ashhish Garg" userId="13ee1d19d353b420" providerId="LiveId" clId="{89CB2FEE-212C-5526-8FF0-A2CAD59FEF36}" dt="2025-08-23T18:40:35.954" v="243"/>
          <ac:picMkLst>
            <pc:docMk/>
            <pc:sldMk cId="1261541605" sldId="268"/>
            <ac:picMk id="49" creationId="{03106E12-011F-2867-D54E-D681C1431BBA}"/>
          </ac:picMkLst>
        </pc:picChg>
        <pc:picChg chg="mod">
          <ac:chgData name="Ashhish Garg" userId="13ee1d19d353b420" providerId="LiveId" clId="{89CB2FEE-212C-5526-8FF0-A2CAD59FEF36}" dt="2025-08-23T18:40:35.954" v="243"/>
          <ac:picMkLst>
            <pc:docMk/>
            <pc:sldMk cId="1261541605" sldId="268"/>
            <ac:picMk id="50" creationId="{8FAD52B2-BB96-0DD3-A3E7-142FFEEFD71D}"/>
          </ac:picMkLst>
        </pc:picChg>
        <pc:picChg chg="mod">
          <ac:chgData name="Ashhish Garg" userId="13ee1d19d353b420" providerId="LiveId" clId="{89CB2FEE-212C-5526-8FF0-A2CAD59FEF36}" dt="2025-08-23T18:40:49.284" v="245"/>
          <ac:picMkLst>
            <pc:docMk/>
            <pc:sldMk cId="1261541605" sldId="268"/>
            <ac:picMk id="52" creationId="{89733BCA-B340-6F19-DBDE-9DF950065D79}"/>
          </ac:picMkLst>
        </pc:picChg>
        <pc:picChg chg="mod">
          <ac:chgData name="Ashhish Garg" userId="13ee1d19d353b420" providerId="LiveId" clId="{89CB2FEE-212C-5526-8FF0-A2CAD59FEF36}" dt="2025-08-23T18:40:49.284" v="245"/>
          <ac:picMkLst>
            <pc:docMk/>
            <pc:sldMk cId="1261541605" sldId="268"/>
            <ac:picMk id="53" creationId="{F8509B4D-7CA3-DD23-5D89-FE2A6F7E94EA}"/>
          </ac:picMkLst>
        </pc:picChg>
        <pc:picChg chg="mod">
          <ac:chgData name="Ashhish Garg" userId="13ee1d19d353b420" providerId="LiveId" clId="{89CB2FEE-212C-5526-8FF0-A2CAD59FEF36}" dt="2025-08-23T18:40:49.284" v="245"/>
          <ac:picMkLst>
            <pc:docMk/>
            <pc:sldMk cId="1261541605" sldId="268"/>
            <ac:picMk id="54" creationId="{EAA630DD-09C1-8A7F-DCD6-9D2AFC4FFCBC}"/>
          </ac:picMkLst>
        </pc:picChg>
        <pc:picChg chg="mod">
          <ac:chgData name="Ashhish Garg" userId="13ee1d19d353b420" providerId="LiveId" clId="{89CB2FEE-212C-5526-8FF0-A2CAD59FEF36}" dt="2025-08-23T18:40:49.284" v="245"/>
          <ac:picMkLst>
            <pc:docMk/>
            <pc:sldMk cId="1261541605" sldId="268"/>
            <ac:picMk id="55" creationId="{42E2A724-F89D-BF55-6E92-EFBF1608E193}"/>
          </ac:picMkLst>
        </pc:picChg>
        <pc:picChg chg="mod">
          <ac:chgData name="Ashhish Garg" userId="13ee1d19d353b420" providerId="LiveId" clId="{89CB2FEE-212C-5526-8FF0-A2CAD59FEF36}" dt="2025-08-23T18:40:49.284" v="245"/>
          <ac:picMkLst>
            <pc:docMk/>
            <pc:sldMk cId="1261541605" sldId="268"/>
            <ac:picMk id="56" creationId="{37E60E97-3C21-DD7D-D0DE-CC04F810E35D}"/>
          </ac:picMkLst>
        </pc:picChg>
        <pc:picChg chg="mod">
          <ac:chgData name="Ashhish Garg" userId="13ee1d19d353b420" providerId="LiveId" clId="{89CB2FEE-212C-5526-8FF0-A2CAD59FEF36}" dt="2025-08-23T18:40:49.284" v="245"/>
          <ac:picMkLst>
            <pc:docMk/>
            <pc:sldMk cId="1261541605" sldId="268"/>
            <ac:picMk id="57" creationId="{0FA22411-A1B4-96BA-4593-C2D00365C0F0}"/>
          </ac:picMkLst>
        </pc:picChg>
        <pc:picChg chg="mod">
          <ac:chgData name="Ashhish Garg" userId="13ee1d19d353b420" providerId="LiveId" clId="{89CB2FEE-212C-5526-8FF0-A2CAD59FEF36}" dt="2025-08-23T18:40:49.284" v="245"/>
          <ac:picMkLst>
            <pc:docMk/>
            <pc:sldMk cId="1261541605" sldId="268"/>
            <ac:picMk id="58" creationId="{E614717A-C354-F28E-FB1C-FBE55B438944}"/>
          </ac:picMkLst>
        </pc:picChg>
        <pc:picChg chg="mod">
          <ac:chgData name="Ashhish Garg" userId="13ee1d19d353b420" providerId="LiveId" clId="{89CB2FEE-212C-5526-8FF0-A2CAD59FEF36}" dt="2025-08-23T18:40:49.284" v="245"/>
          <ac:picMkLst>
            <pc:docMk/>
            <pc:sldMk cId="1261541605" sldId="268"/>
            <ac:picMk id="59" creationId="{5C4A44C5-846A-151E-6D44-E2042F4C1F59}"/>
          </ac:picMkLst>
        </pc:picChg>
        <pc:picChg chg="mod">
          <ac:chgData name="Ashhish Garg" userId="13ee1d19d353b420" providerId="LiveId" clId="{89CB2FEE-212C-5526-8FF0-A2CAD59FEF36}" dt="2025-08-23T18:40:49.284" v="245"/>
          <ac:picMkLst>
            <pc:docMk/>
            <pc:sldMk cId="1261541605" sldId="268"/>
            <ac:picMk id="60" creationId="{799C08FC-EEC6-A029-BCAC-29588DC8E155}"/>
          </ac:picMkLst>
        </pc:picChg>
        <pc:picChg chg="mod">
          <ac:chgData name="Ashhish Garg" userId="13ee1d19d353b420" providerId="LiveId" clId="{89CB2FEE-212C-5526-8FF0-A2CAD59FEF36}" dt="2025-08-23T18:40:49.284" v="245"/>
          <ac:picMkLst>
            <pc:docMk/>
            <pc:sldMk cId="1261541605" sldId="268"/>
            <ac:picMk id="61" creationId="{3AAE6D19-BE01-EBD0-9E83-F350283D5ED8}"/>
          </ac:picMkLst>
        </pc:picChg>
        <pc:picChg chg="mod">
          <ac:chgData name="Ashhish Garg" userId="13ee1d19d353b420" providerId="LiveId" clId="{89CB2FEE-212C-5526-8FF0-A2CAD59FEF36}" dt="2025-08-23T18:41:07.428" v="247"/>
          <ac:picMkLst>
            <pc:docMk/>
            <pc:sldMk cId="1261541605" sldId="268"/>
            <ac:picMk id="63" creationId="{EE2B04A0-60B5-632A-DBA9-4DF373920695}"/>
          </ac:picMkLst>
        </pc:picChg>
        <pc:picChg chg="mod">
          <ac:chgData name="Ashhish Garg" userId="13ee1d19d353b420" providerId="LiveId" clId="{89CB2FEE-212C-5526-8FF0-A2CAD59FEF36}" dt="2025-08-23T18:41:07.428" v="247"/>
          <ac:picMkLst>
            <pc:docMk/>
            <pc:sldMk cId="1261541605" sldId="268"/>
            <ac:picMk id="7168" creationId="{C691179F-633C-2BFE-6DF2-F22074AF39DE}"/>
          </ac:picMkLst>
        </pc:picChg>
        <pc:picChg chg="mod">
          <ac:chgData name="Ashhish Garg" userId="13ee1d19d353b420" providerId="LiveId" clId="{89CB2FEE-212C-5526-8FF0-A2CAD59FEF36}" dt="2025-08-23T18:41:07.428" v="247"/>
          <ac:picMkLst>
            <pc:docMk/>
            <pc:sldMk cId="1261541605" sldId="268"/>
            <ac:picMk id="7169" creationId="{1BCA3D24-489E-B707-6E1B-37AFA0E7DBEF}"/>
          </ac:picMkLst>
        </pc:picChg>
        <pc:picChg chg="del">
          <ac:chgData name="Ashhish Garg" userId="13ee1d19d353b420" providerId="LiveId" clId="{89CB2FEE-212C-5526-8FF0-A2CAD59FEF36}" dt="2025-08-23T18:39:08.728" v="222" actId="478"/>
          <ac:picMkLst>
            <pc:docMk/>
            <pc:sldMk cId="1261541605" sldId="268"/>
            <ac:picMk id="7170" creationId="{1640F301-F851-FA24-EFBC-B9157AC04AE5}"/>
          </ac:picMkLst>
        </pc:picChg>
        <pc:picChg chg="mod">
          <ac:chgData name="Ashhish Garg" userId="13ee1d19d353b420" providerId="LiveId" clId="{89CB2FEE-212C-5526-8FF0-A2CAD59FEF36}" dt="2025-08-23T18:41:07.428" v="247"/>
          <ac:picMkLst>
            <pc:docMk/>
            <pc:sldMk cId="1261541605" sldId="268"/>
            <ac:picMk id="7171" creationId="{6E1A6650-FC5C-F601-C975-74CC4CCF4C18}"/>
          </ac:picMkLst>
        </pc:picChg>
        <pc:picChg chg="mod">
          <ac:chgData name="Ashhish Garg" userId="13ee1d19d353b420" providerId="LiveId" clId="{89CB2FEE-212C-5526-8FF0-A2CAD59FEF36}" dt="2025-08-23T18:41:07.428" v="247"/>
          <ac:picMkLst>
            <pc:docMk/>
            <pc:sldMk cId="1261541605" sldId="268"/>
            <ac:picMk id="7172" creationId="{AAC3C794-59FB-BA8A-60F5-8CE9F1928DF6}"/>
          </ac:picMkLst>
        </pc:picChg>
        <pc:picChg chg="mod">
          <ac:chgData name="Ashhish Garg" userId="13ee1d19d353b420" providerId="LiveId" clId="{89CB2FEE-212C-5526-8FF0-A2CAD59FEF36}" dt="2025-08-23T18:41:07.428" v="247"/>
          <ac:picMkLst>
            <pc:docMk/>
            <pc:sldMk cId="1261541605" sldId="268"/>
            <ac:picMk id="7173" creationId="{9C447869-5F2C-14A1-4D3B-A26A5C61595E}"/>
          </ac:picMkLst>
        </pc:picChg>
        <pc:picChg chg="mod">
          <ac:chgData name="Ashhish Garg" userId="13ee1d19d353b420" providerId="LiveId" clId="{89CB2FEE-212C-5526-8FF0-A2CAD59FEF36}" dt="2025-08-23T18:41:07.428" v="247"/>
          <ac:picMkLst>
            <pc:docMk/>
            <pc:sldMk cId="1261541605" sldId="268"/>
            <ac:picMk id="7174" creationId="{153F45D8-6084-97EE-1E99-A9A58E8E0EEC}"/>
          </ac:picMkLst>
        </pc:picChg>
        <pc:picChg chg="mod">
          <ac:chgData name="Ashhish Garg" userId="13ee1d19d353b420" providerId="LiveId" clId="{89CB2FEE-212C-5526-8FF0-A2CAD59FEF36}" dt="2025-08-23T18:41:07.428" v="247"/>
          <ac:picMkLst>
            <pc:docMk/>
            <pc:sldMk cId="1261541605" sldId="268"/>
            <ac:picMk id="7175" creationId="{76D3AEF1-A4C9-AE84-A0B5-4DABB9FD2FCF}"/>
          </ac:picMkLst>
        </pc:picChg>
        <pc:picChg chg="mod">
          <ac:chgData name="Ashhish Garg" userId="13ee1d19d353b420" providerId="LiveId" clId="{89CB2FEE-212C-5526-8FF0-A2CAD59FEF36}" dt="2025-08-23T18:41:07.428" v="247"/>
          <ac:picMkLst>
            <pc:docMk/>
            <pc:sldMk cId="1261541605" sldId="268"/>
            <ac:picMk id="7176" creationId="{FFD8C7C9-57DE-3C4F-63DD-7A4028520154}"/>
          </ac:picMkLst>
        </pc:picChg>
        <pc:picChg chg="mod">
          <ac:chgData name="Ashhish Garg" userId="13ee1d19d353b420" providerId="LiveId" clId="{89CB2FEE-212C-5526-8FF0-A2CAD59FEF36}" dt="2025-08-23T18:41:07.428" v="247"/>
          <ac:picMkLst>
            <pc:docMk/>
            <pc:sldMk cId="1261541605" sldId="268"/>
            <ac:picMk id="7177" creationId="{6BC06396-390C-C77B-E5D3-1D45FB0E1B01}"/>
          </ac:picMkLst>
        </pc:picChg>
      </pc:sldChg>
      <pc:sldChg chg="addSp delSp add del mod ord addAnim delAnim">
        <pc:chgData name="Ashhish Garg" userId="13ee1d19d353b420" providerId="LiveId" clId="{89CB2FEE-212C-5526-8FF0-A2CAD59FEF36}" dt="2025-08-23T18:38:47.040" v="218" actId="2696"/>
        <pc:sldMkLst>
          <pc:docMk/>
          <pc:sldMk cId="1105358087" sldId="282"/>
        </pc:sldMkLst>
        <pc:grpChg chg="add del">
          <ac:chgData name="Ashhish Garg" userId="13ee1d19d353b420" providerId="LiveId" clId="{89CB2FEE-212C-5526-8FF0-A2CAD59FEF36}" dt="2025-08-23T18:38:45.598" v="217" actId="478"/>
          <ac:grpSpMkLst>
            <pc:docMk/>
            <pc:sldMk cId="1105358087" sldId="282"/>
            <ac:grpSpMk id="71" creationId="{D30F6AA2-8562-CEBD-6AAB-FA67EF5CE9A7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209214-1809-D342-A79F-47D90327D06E}" type="datetimeFigureOut">
              <a:rPr lang="en-US" smtClean="0"/>
              <a:t>8/24/25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F56E73-89F1-C94E-949A-DEF5CCDB5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74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8/24/25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764856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002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795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314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8/24/25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0079160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551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8/24/25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546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8/24/25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949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8/24/25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087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8/24/25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70350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8/24/25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83118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8/24/25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90761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1368">
          <p15:clr>
            <a:srgbClr val="F26B43"/>
          </p15:clr>
        </p15:guide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3.png"/><Relationship Id="rId18" Type="http://schemas.openxmlformats.org/officeDocument/2006/relationships/image" Target="../media/image28.png"/><Relationship Id="rId26" Type="http://schemas.openxmlformats.org/officeDocument/2006/relationships/image" Target="../media/image36.png"/><Relationship Id="rId39" Type="http://schemas.openxmlformats.org/officeDocument/2006/relationships/image" Target="../media/image49.png"/><Relationship Id="rId21" Type="http://schemas.openxmlformats.org/officeDocument/2006/relationships/image" Target="../media/image31.png"/><Relationship Id="rId34" Type="http://schemas.openxmlformats.org/officeDocument/2006/relationships/image" Target="../media/image44.png"/><Relationship Id="rId42" Type="http://schemas.openxmlformats.org/officeDocument/2006/relationships/image" Target="../media/image52.png"/><Relationship Id="rId47" Type="http://schemas.openxmlformats.org/officeDocument/2006/relationships/image" Target="../media/image57.png"/><Relationship Id="rId50" Type="http://schemas.openxmlformats.org/officeDocument/2006/relationships/image" Target="../media/image60.png"/><Relationship Id="rId55" Type="http://schemas.openxmlformats.org/officeDocument/2006/relationships/image" Target="../media/image65.png"/><Relationship Id="rId7" Type="http://schemas.openxmlformats.org/officeDocument/2006/relationships/image" Target="../media/image17.png"/><Relationship Id="rId2" Type="http://schemas.openxmlformats.org/officeDocument/2006/relationships/image" Target="../media/image2.png"/><Relationship Id="rId16" Type="http://schemas.openxmlformats.org/officeDocument/2006/relationships/image" Target="../media/image26.png"/><Relationship Id="rId29" Type="http://schemas.openxmlformats.org/officeDocument/2006/relationships/image" Target="../media/image39.png"/><Relationship Id="rId11" Type="http://schemas.openxmlformats.org/officeDocument/2006/relationships/image" Target="../media/image21.png"/><Relationship Id="rId24" Type="http://schemas.openxmlformats.org/officeDocument/2006/relationships/image" Target="../media/image34.png"/><Relationship Id="rId32" Type="http://schemas.openxmlformats.org/officeDocument/2006/relationships/image" Target="../media/image42.png"/><Relationship Id="rId37" Type="http://schemas.openxmlformats.org/officeDocument/2006/relationships/image" Target="../media/image47.png"/><Relationship Id="rId40" Type="http://schemas.openxmlformats.org/officeDocument/2006/relationships/image" Target="../media/image50.png"/><Relationship Id="rId45" Type="http://schemas.openxmlformats.org/officeDocument/2006/relationships/image" Target="../media/image55.png"/><Relationship Id="rId53" Type="http://schemas.openxmlformats.org/officeDocument/2006/relationships/image" Target="../media/image63.png"/><Relationship Id="rId58" Type="http://schemas.openxmlformats.org/officeDocument/2006/relationships/image" Target="../media/image68.png"/><Relationship Id="rId5" Type="http://schemas.openxmlformats.org/officeDocument/2006/relationships/image" Target="../media/image15.png"/><Relationship Id="rId61" Type="http://schemas.openxmlformats.org/officeDocument/2006/relationships/image" Target="../media/image71.png"/><Relationship Id="rId19" Type="http://schemas.openxmlformats.org/officeDocument/2006/relationships/image" Target="../media/image29.png"/><Relationship Id="rId14" Type="http://schemas.openxmlformats.org/officeDocument/2006/relationships/image" Target="../media/image24.png"/><Relationship Id="rId22" Type="http://schemas.openxmlformats.org/officeDocument/2006/relationships/image" Target="../media/image32.png"/><Relationship Id="rId27" Type="http://schemas.openxmlformats.org/officeDocument/2006/relationships/image" Target="../media/image37.png"/><Relationship Id="rId30" Type="http://schemas.openxmlformats.org/officeDocument/2006/relationships/image" Target="../media/image40.png"/><Relationship Id="rId35" Type="http://schemas.openxmlformats.org/officeDocument/2006/relationships/image" Target="../media/image45.png"/><Relationship Id="rId43" Type="http://schemas.openxmlformats.org/officeDocument/2006/relationships/image" Target="../media/image53.png"/><Relationship Id="rId48" Type="http://schemas.openxmlformats.org/officeDocument/2006/relationships/image" Target="../media/image58.png"/><Relationship Id="rId56" Type="http://schemas.openxmlformats.org/officeDocument/2006/relationships/image" Target="../media/image66.png"/><Relationship Id="rId8" Type="http://schemas.openxmlformats.org/officeDocument/2006/relationships/image" Target="../media/image18.png"/><Relationship Id="rId51" Type="http://schemas.openxmlformats.org/officeDocument/2006/relationships/image" Target="../media/image61.png"/><Relationship Id="rId3" Type="http://schemas.openxmlformats.org/officeDocument/2006/relationships/image" Target="../media/image13.png"/><Relationship Id="rId12" Type="http://schemas.openxmlformats.org/officeDocument/2006/relationships/image" Target="../media/image22.png"/><Relationship Id="rId17" Type="http://schemas.openxmlformats.org/officeDocument/2006/relationships/image" Target="../media/image27.png"/><Relationship Id="rId25" Type="http://schemas.openxmlformats.org/officeDocument/2006/relationships/image" Target="../media/image35.png"/><Relationship Id="rId33" Type="http://schemas.openxmlformats.org/officeDocument/2006/relationships/image" Target="../media/image43.png"/><Relationship Id="rId38" Type="http://schemas.openxmlformats.org/officeDocument/2006/relationships/image" Target="../media/image48.png"/><Relationship Id="rId46" Type="http://schemas.openxmlformats.org/officeDocument/2006/relationships/image" Target="../media/image56.png"/><Relationship Id="rId59" Type="http://schemas.openxmlformats.org/officeDocument/2006/relationships/image" Target="../media/image69.png"/><Relationship Id="rId20" Type="http://schemas.openxmlformats.org/officeDocument/2006/relationships/image" Target="../media/image30.png"/><Relationship Id="rId41" Type="http://schemas.openxmlformats.org/officeDocument/2006/relationships/image" Target="../media/image51.png"/><Relationship Id="rId54" Type="http://schemas.openxmlformats.org/officeDocument/2006/relationships/image" Target="../media/image64.png"/><Relationship Id="rId6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5" Type="http://schemas.openxmlformats.org/officeDocument/2006/relationships/image" Target="../media/image25.png"/><Relationship Id="rId23" Type="http://schemas.openxmlformats.org/officeDocument/2006/relationships/image" Target="../media/image33.png"/><Relationship Id="rId28" Type="http://schemas.openxmlformats.org/officeDocument/2006/relationships/image" Target="../media/image38.png"/><Relationship Id="rId36" Type="http://schemas.openxmlformats.org/officeDocument/2006/relationships/image" Target="../media/image46.png"/><Relationship Id="rId49" Type="http://schemas.openxmlformats.org/officeDocument/2006/relationships/image" Target="../media/image59.png"/><Relationship Id="rId57" Type="http://schemas.openxmlformats.org/officeDocument/2006/relationships/image" Target="../media/image67.png"/><Relationship Id="rId10" Type="http://schemas.openxmlformats.org/officeDocument/2006/relationships/image" Target="../media/image20.png"/><Relationship Id="rId31" Type="http://schemas.openxmlformats.org/officeDocument/2006/relationships/image" Target="../media/image41.png"/><Relationship Id="rId44" Type="http://schemas.openxmlformats.org/officeDocument/2006/relationships/image" Target="../media/image54.png"/><Relationship Id="rId52" Type="http://schemas.openxmlformats.org/officeDocument/2006/relationships/image" Target="../media/image62.png"/><Relationship Id="rId60" Type="http://schemas.openxmlformats.org/officeDocument/2006/relationships/image" Target="../media/image7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mailto:support@purityelec.com" TargetMode="External"/><Relationship Id="rId13" Type="http://schemas.openxmlformats.org/officeDocument/2006/relationships/image" Target="../media/image79.svg"/><Relationship Id="rId3" Type="http://schemas.openxmlformats.org/officeDocument/2006/relationships/image" Target="../media/image73.svg"/><Relationship Id="rId7" Type="http://schemas.openxmlformats.org/officeDocument/2006/relationships/hyperlink" Target="tel:918588002004" TargetMode="External"/><Relationship Id="rId12" Type="http://schemas.openxmlformats.org/officeDocument/2006/relationships/image" Target="../media/image78.png"/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1.xml"/><Relationship Id="rId6" Type="http://schemas.openxmlformats.org/officeDocument/2006/relationships/hyperlink" Target="tel:918588001002" TargetMode="External"/><Relationship Id="rId11" Type="http://schemas.openxmlformats.org/officeDocument/2006/relationships/image" Target="../media/image77.svg"/><Relationship Id="rId5" Type="http://schemas.openxmlformats.org/officeDocument/2006/relationships/image" Target="../media/image75.svg"/><Relationship Id="rId15" Type="http://schemas.openxmlformats.org/officeDocument/2006/relationships/image" Target="../media/image4.png"/><Relationship Id="rId10" Type="http://schemas.openxmlformats.org/officeDocument/2006/relationships/image" Target="../media/image76.png"/><Relationship Id="rId4" Type="http://schemas.openxmlformats.org/officeDocument/2006/relationships/image" Target="../media/image74.png"/><Relationship Id="rId9" Type="http://schemas.openxmlformats.org/officeDocument/2006/relationships/hyperlink" Target="mailto:sales@purityelec.com" TargetMode="External"/><Relationship Id="rId14" Type="http://schemas.openxmlformats.org/officeDocument/2006/relationships/hyperlink" Target="https://purityelec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68F1F725-3B9F-48FA-85B5-910ED33809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6">
            <a:extLst>
              <a:ext uri="{FF2B5EF4-FFF2-40B4-BE49-F238E27FC236}">
                <a16:creationId xmlns:a16="http://schemas.microsoft.com/office/drawing/2014/main" id="{2B98F522-A153-4D25-A159-3223950FC1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 flipH="1">
            <a:off x="318875" y="389486"/>
            <a:ext cx="3275668" cy="3306366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Freeform 6">
            <a:extLst>
              <a:ext uri="{FF2B5EF4-FFF2-40B4-BE49-F238E27FC236}">
                <a16:creationId xmlns:a16="http://schemas.microsoft.com/office/drawing/2014/main" id="{AFFE3E22-88D2-4D23-B65D-9695124B07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 flipV="1">
            <a:off x="5526050" y="682741"/>
            <a:ext cx="3275013" cy="3306366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5843" y="4607462"/>
            <a:ext cx="8152313" cy="1319688"/>
          </a:xfrm>
        </p:spPr>
        <p:txBody>
          <a:bodyPr>
            <a:normAutofit fontScale="90000"/>
          </a:bodyPr>
          <a:lstStyle/>
          <a:p>
            <a:r>
              <a:rPr lang="en-US" sz="4200" b="1" dirty="0">
                <a:latin typeface="Ubuntu" panose="020B0504030602030204" pitchFamily="34" charset="0"/>
              </a:rPr>
              <a:t>EMI Filters: Ensuring Clean Power &amp; EMC Compliance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B7C6153-95F8-3271-96E1-599DACBF26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7737" y="1212712"/>
            <a:ext cx="5272131" cy="164754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1037E15-1890-E61A-3FE6-5FBE2A553E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561181"/>
            <a:ext cx="9144000" cy="2968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223" name="Rectangle 9222">
            <a:extLst>
              <a:ext uri="{FF2B5EF4-FFF2-40B4-BE49-F238E27FC236}">
                <a16:creationId xmlns:a16="http://schemas.microsoft.com/office/drawing/2014/main" id="{1D868099-6145-4BC0-A5EA-74BEF1776B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3568" y="1110882"/>
            <a:ext cx="2289779" cy="1060817"/>
          </a:xfrm>
        </p:spPr>
        <p:txBody>
          <a:bodyPr anchor="b">
            <a:normAutofit/>
          </a:bodyPr>
          <a:lstStyle/>
          <a:p>
            <a:r>
              <a:rPr lang="en-US" sz="2400" b="1" dirty="0">
                <a:latin typeface="Ubuntu" panose="020B0504030602030204" pitchFamily="34" charset="0"/>
              </a:rPr>
              <a:t>Benefits</a:t>
            </a:r>
          </a:p>
        </p:txBody>
      </p:sp>
      <p:pic>
        <p:nvPicPr>
          <p:cNvPr id="9218" name="Picture 2">
            <a:extLst>
              <a:ext uri="{FF2B5EF4-FFF2-40B4-BE49-F238E27FC236}">
                <a16:creationId xmlns:a16="http://schemas.microsoft.com/office/drawing/2014/main" id="{9358EDF0-0A06-90B5-9351-655342CCF6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5706" y="841357"/>
            <a:ext cx="5175285" cy="5175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3567" y="2286000"/>
            <a:ext cx="2289779" cy="3931920"/>
          </a:xfrm>
        </p:spPr>
        <p:txBody>
          <a:bodyPr>
            <a:normAutofit/>
          </a:bodyPr>
          <a:lstStyle/>
          <a:p>
            <a:r>
              <a:rPr lang="en-US" sz="1400" dirty="0">
                <a:latin typeface="Ubuntu" panose="020B0504030602030204" pitchFamily="34" charset="0"/>
              </a:rPr>
              <a:t>- Ensures EMC compliance</a:t>
            </a:r>
          </a:p>
          <a:p>
            <a:r>
              <a:rPr lang="en-US" sz="1400" dirty="0">
                <a:latin typeface="Ubuntu" panose="020B0504030602030204" pitchFamily="34" charset="0"/>
              </a:rPr>
              <a:t>- Improves equipment reliability</a:t>
            </a:r>
          </a:p>
          <a:p>
            <a:r>
              <a:rPr lang="en-US" sz="1400" dirty="0">
                <a:latin typeface="Ubuntu" panose="020B0504030602030204" pitchFamily="34" charset="0"/>
              </a:rPr>
              <a:t>- Reduces noise &amp; distortion</a:t>
            </a:r>
          </a:p>
          <a:p>
            <a:r>
              <a:rPr lang="en-US" sz="1400" dirty="0">
                <a:latin typeface="Ubuntu" panose="020B0504030602030204" pitchFamily="34" charset="0"/>
              </a:rPr>
              <a:t>- Protects sensitive devices</a:t>
            </a:r>
          </a:p>
          <a:p>
            <a:r>
              <a:rPr lang="en-US" sz="1400" dirty="0">
                <a:latin typeface="Ubuntu" panose="020B0504030602030204" pitchFamily="34" charset="0"/>
              </a:rPr>
              <a:t>- Extends equipment lifespan</a:t>
            </a:r>
          </a:p>
        </p:txBody>
      </p:sp>
      <p:sp>
        <p:nvSpPr>
          <p:cNvPr id="9225" name="Freeform 6">
            <a:extLst>
              <a:ext uri="{FF2B5EF4-FFF2-40B4-BE49-F238E27FC236}">
                <a16:creationId xmlns:a16="http://schemas.microsoft.com/office/drawing/2014/main" id="{CC1026F7-DECB-49B4-A565-518BBA4454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5987575" y="640080"/>
            <a:ext cx="1722021" cy="3674981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C51D062-34EB-73B0-23F2-F7AFED2BFB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561181"/>
            <a:ext cx="9144000" cy="29682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6EC9CAB-FA0E-758D-7372-9E1A289185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21886" y="17966"/>
            <a:ext cx="622114" cy="6221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6978B6C-887E-5AC9-0B5B-80A794A81B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00A95-7C6F-062D-7898-66BFF3826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324" y="559874"/>
            <a:ext cx="2884932" cy="781216"/>
          </a:xfrm>
        </p:spPr>
        <p:txBody>
          <a:bodyPr>
            <a:normAutofit/>
          </a:bodyPr>
          <a:lstStyle/>
          <a:p>
            <a:r>
              <a:rPr lang="en-US" sz="3400" b="1" dirty="0">
                <a:latin typeface="Ubuntu" panose="020B0504030602030204" pitchFamily="34" charset="0"/>
              </a:rPr>
              <a:t>Our Clients: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6F0266C-FB5A-C28F-48E6-042D7AA412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61181"/>
            <a:ext cx="9144000" cy="296820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AD5F124B-764B-1858-04A0-16C1AC50842B}"/>
              </a:ext>
            </a:extLst>
          </p:cNvPr>
          <p:cNvGrpSpPr/>
          <p:nvPr/>
        </p:nvGrpSpPr>
        <p:grpSpPr>
          <a:xfrm>
            <a:off x="589701" y="1423913"/>
            <a:ext cx="8464000" cy="576072"/>
            <a:chOff x="342144" y="2243341"/>
            <a:chExt cx="8464000" cy="576072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53B5EB4C-8AFF-599B-33F7-1F1AAA8F2AE2}"/>
                </a:ext>
              </a:extLst>
            </p:cNvPr>
            <p:cNvPicPr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42144" y="2243341"/>
              <a:ext cx="758952" cy="576072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49DF0337-6A54-52F5-2D04-8271AE0F5E45}"/>
                </a:ext>
              </a:extLst>
            </p:cNvPr>
            <p:cNvPicPr>
              <a:picLocks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98260" y="2243341"/>
              <a:ext cx="758952" cy="576072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B8325201-0698-A3E5-1B11-4F7281244871}"/>
                </a:ext>
              </a:extLst>
            </p:cNvPr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766608" y="2243341"/>
              <a:ext cx="758952" cy="576072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F3F856AB-9BC2-8D07-9355-780ADBC42E78}"/>
                </a:ext>
              </a:extLst>
            </p:cNvPr>
            <p:cNvPicPr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622724" y="2243341"/>
              <a:ext cx="758952" cy="576072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B63163E6-0989-30BF-0F6C-074001565EB8}"/>
                </a:ext>
              </a:extLst>
            </p:cNvPr>
            <p:cNvPicPr>
              <a:picLocks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478840" y="2243341"/>
              <a:ext cx="758952" cy="576072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7DD21111-900D-7756-C634-DC4CCFBCEC39}"/>
                </a:ext>
              </a:extLst>
            </p:cNvPr>
            <p:cNvPicPr>
              <a:picLocks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8047192" y="2243341"/>
              <a:ext cx="758952" cy="576072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20EC1E9D-4C47-672E-8FBB-B67315247B3A}"/>
                </a:ext>
              </a:extLst>
            </p:cNvPr>
            <p:cNvPicPr>
              <a:picLocks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7191072" y="2243341"/>
              <a:ext cx="758952" cy="576072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C88960B8-0782-19FC-E5B6-D0A9C0D4A4B7}"/>
                </a:ext>
              </a:extLst>
            </p:cNvPr>
            <p:cNvPicPr>
              <a:picLocks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6334956" y="2243341"/>
              <a:ext cx="758952" cy="576072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C329AB0F-75BA-3BA1-CB06-3B9605F6E808}"/>
                </a:ext>
              </a:extLst>
            </p:cNvPr>
            <p:cNvPicPr>
              <a:picLocks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2910492" y="2243341"/>
              <a:ext cx="758952" cy="576072"/>
            </a:xfrm>
            <a:prstGeom prst="rect">
              <a:avLst/>
            </a:prstGeom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C4BA6B07-559A-1B34-7A3E-61EB798C1C69}"/>
                </a:ext>
              </a:extLst>
            </p:cNvPr>
            <p:cNvPicPr>
              <a:picLocks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2054376" y="2243341"/>
              <a:ext cx="758952" cy="576072"/>
            </a:xfrm>
            <a:prstGeom prst="rect">
              <a:avLst/>
            </a:prstGeom>
          </p:spPr>
        </p:pic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B9BF925-1245-D466-8B1E-F26EFE6B6220}"/>
              </a:ext>
            </a:extLst>
          </p:cNvPr>
          <p:cNvGrpSpPr/>
          <p:nvPr/>
        </p:nvGrpSpPr>
        <p:grpSpPr>
          <a:xfrm>
            <a:off x="589701" y="2203376"/>
            <a:ext cx="8464000" cy="576072"/>
            <a:chOff x="342144" y="2980138"/>
            <a:chExt cx="8464000" cy="576072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C0B86F6B-C6DE-6CD7-9188-C58F28AD4187}"/>
                </a:ext>
              </a:extLst>
            </p:cNvPr>
            <p:cNvPicPr>
              <a:picLocks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4622724" y="2980138"/>
              <a:ext cx="758952" cy="576072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E0ABD64C-5282-497C-D3A0-57AD3DA7CE3B}"/>
                </a:ext>
              </a:extLst>
            </p:cNvPr>
            <p:cNvPicPr>
              <a:picLocks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1198260" y="2980138"/>
              <a:ext cx="758952" cy="576072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49E38C69-3283-5CA7-ECF9-71C98783AD0E}"/>
                </a:ext>
              </a:extLst>
            </p:cNvPr>
            <p:cNvPicPr>
              <a:picLocks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342144" y="2980138"/>
              <a:ext cx="758952" cy="576072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011DA091-F254-9D46-C24B-9B22849A0DB2}"/>
                </a:ext>
              </a:extLst>
            </p:cNvPr>
            <p:cNvPicPr>
              <a:picLocks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8047192" y="2980138"/>
              <a:ext cx="758952" cy="576072"/>
            </a:xfrm>
            <a:prstGeom prst="rect">
              <a:avLst/>
            </a:prstGeom>
          </p:spPr>
        </p:pic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8E3A82D9-47D8-D529-2C9C-EE2D26C336EA}"/>
                </a:ext>
              </a:extLst>
            </p:cNvPr>
            <p:cNvPicPr>
              <a:picLocks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5478840" y="2980138"/>
              <a:ext cx="758952" cy="576072"/>
            </a:xfrm>
            <a:prstGeom prst="rect">
              <a:avLst/>
            </a:prstGeom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4EEA6C37-70F1-80CE-DBB5-247CBC6A4E33}"/>
                </a:ext>
              </a:extLst>
            </p:cNvPr>
            <p:cNvPicPr>
              <a:picLocks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2910492" y="2980138"/>
              <a:ext cx="758952" cy="576072"/>
            </a:xfrm>
            <a:prstGeom prst="rect">
              <a:avLst/>
            </a:prstGeom>
          </p:spPr>
        </p:pic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82358E39-F7ED-8F9B-310D-2C8B4553009B}"/>
                </a:ext>
              </a:extLst>
            </p:cNvPr>
            <p:cNvPicPr>
              <a:picLocks/>
            </p:cNvPicPr>
            <p:nvPr/>
          </p:nvPicPr>
          <p:blipFill>
            <a:blip r:embed="rId19"/>
            <a:stretch>
              <a:fillRect/>
            </a:stretch>
          </p:blipFill>
          <p:spPr>
            <a:xfrm>
              <a:off x="3766608" y="2980138"/>
              <a:ext cx="758952" cy="576072"/>
            </a:xfrm>
            <a:prstGeom prst="rect">
              <a:avLst/>
            </a:prstGeom>
          </p:spPr>
        </p:pic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F3AE8891-52E0-1121-46D2-447BB60F1C9F}"/>
                </a:ext>
              </a:extLst>
            </p:cNvPr>
            <p:cNvPicPr>
              <a:picLocks/>
            </p:cNvPicPr>
            <p:nvPr/>
          </p:nvPicPr>
          <p:blipFill>
            <a:blip r:embed="rId20"/>
            <a:stretch>
              <a:fillRect/>
            </a:stretch>
          </p:blipFill>
          <p:spPr>
            <a:xfrm>
              <a:off x="7191072" y="2980138"/>
              <a:ext cx="758952" cy="576072"/>
            </a:xfrm>
            <a:prstGeom prst="rect">
              <a:avLst/>
            </a:prstGeom>
          </p:spPr>
        </p:pic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2AEC79DB-0DBC-92DD-E85B-B51336F4798C}"/>
                </a:ext>
              </a:extLst>
            </p:cNvPr>
            <p:cNvPicPr>
              <a:picLocks/>
            </p:cNvPicPr>
            <p:nvPr/>
          </p:nvPicPr>
          <p:blipFill>
            <a:blip r:embed="rId21"/>
            <a:stretch>
              <a:fillRect/>
            </a:stretch>
          </p:blipFill>
          <p:spPr>
            <a:xfrm>
              <a:off x="2054376" y="2980138"/>
              <a:ext cx="758952" cy="576072"/>
            </a:xfrm>
            <a:prstGeom prst="rect">
              <a:avLst/>
            </a:prstGeom>
          </p:spPr>
        </p:pic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7D30C122-8071-F447-3049-D9F056E3BE69}"/>
                </a:ext>
              </a:extLst>
            </p:cNvPr>
            <p:cNvPicPr>
              <a:picLocks/>
            </p:cNvPicPr>
            <p:nvPr/>
          </p:nvPicPr>
          <p:blipFill>
            <a:blip r:embed="rId22"/>
            <a:stretch>
              <a:fillRect/>
            </a:stretch>
          </p:blipFill>
          <p:spPr>
            <a:xfrm>
              <a:off x="6334956" y="2980138"/>
              <a:ext cx="758952" cy="576072"/>
            </a:xfrm>
            <a:prstGeom prst="rect">
              <a:avLst/>
            </a:prstGeom>
          </p:spPr>
        </p:pic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57C3E85-8382-C092-B1BB-6224CF9F4961}"/>
              </a:ext>
            </a:extLst>
          </p:cNvPr>
          <p:cNvGrpSpPr/>
          <p:nvPr/>
        </p:nvGrpSpPr>
        <p:grpSpPr>
          <a:xfrm>
            <a:off x="583007" y="2987825"/>
            <a:ext cx="8458467" cy="576072"/>
            <a:chOff x="347677" y="3714986"/>
            <a:chExt cx="8458467" cy="576072"/>
          </a:xfrm>
        </p:grpSpPr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E9365178-29A6-5851-98B8-9441D21DBD85}"/>
                </a:ext>
              </a:extLst>
            </p:cNvPr>
            <p:cNvPicPr>
              <a:picLocks/>
            </p:cNvPicPr>
            <p:nvPr/>
          </p:nvPicPr>
          <p:blipFill>
            <a:blip r:embed="rId23"/>
            <a:stretch>
              <a:fillRect/>
            </a:stretch>
          </p:blipFill>
          <p:spPr>
            <a:xfrm>
              <a:off x="347677" y="3714986"/>
              <a:ext cx="758952" cy="576072"/>
            </a:xfrm>
            <a:prstGeom prst="rect">
              <a:avLst/>
            </a:prstGeom>
          </p:spPr>
        </p:pic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900120DA-3FF5-BE23-1821-A254CFC3C0F7}"/>
                </a:ext>
              </a:extLst>
            </p:cNvPr>
            <p:cNvPicPr>
              <a:picLocks/>
            </p:cNvPicPr>
            <p:nvPr/>
          </p:nvPicPr>
          <p:blipFill>
            <a:blip r:embed="rId24"/>
            <a:stretch>
              <a:fillRect/>
            </a:stretch>
          </p:blipFill>
          <p:spPr>
            <a:xfrm>
              <a:off x="4625187" y="3714986"/>
              <a:ext cx="758952" cy="576072"/>
            </a:xfrm>
            <a:prstGeom prst="rect">
              <a:avLst/>
            </a:prstGeom>
          </p:spPr>
        </p:pic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B2ED4245-A2E3-97B3-26D5-E9A0034061BF}"/>
                </a:ext>
              </a:extLst>
            </p:cNvPr>
            <p:cNvPicPr>
              <a:picLocks/>
            </p:cNvPicPr>
            <p:nvPr/>
          </p:nvPicPr>
          <p:blipFill>
            <a:blip r:embed="rId25"/>
            <a:stretch>
              <a:fillRect/>
            </a:stretch>
          </p:blipFill>
          <p:spPr>
            <a:xfrm>
              <a:off x="3769685" y="3714986"/>
              <a:ext cx="758952" cy="576072"/>
            </a:xfrm>
            <a:prstGeom prst="rect">
              <a:avLst/>
            </a:prstGeom>
          </p:spPr>
        </p:pic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D14DD925-60B7-B819-12D0-B88263EEFBE6}"/>
                </a:ext>
              </a:extLst>
            </p:cNvPr>
            <p:cNvPicPr>
              <a:picLocks/>
            </p:cNvPicPr>
            <p:nvPr/>
          </p:nvPicPr>
          <p:blipFill>
            <a:blip r:embed="rId26"/>
            <a:stretch>
              <a:fillRect/>
            </a:stretch>
          </p:blipFill>
          <p:spPr>
            <a:xfrm>
              <a:off x="7191693" y="3714986"/>
              <a:ext cx="758952" cy="576072"/>
            </a:xfrm>
            <a:prstGeom prst="rect">
              <a:avLst/>
            </a:prstGeom>
          </p:spPr>
        </p:pic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1647BDED-71D7-129B-12B9-5593EAFBCA81}"/>
                </a:ext>
              </a:extLst>
            </p:cNvPr>
            <p:cNvPicPr>
              <a:picLocks/>
            </p:cNvPicPr>
            <p:nvPr/>
          </p:nvPicPr>
          <p:blipFill>
            <a:blip r:embed="rId27"/>
            <a:stretch>
              <a:fillRect/>
            </a:stretch>
          </p:blipFill>
          <p:spPr>
            <a:xfrm>
              <a:off x="1203179" y="3714986"/>
              <a:ext cx="758952" cy="576072"/>
            </a:xfrm>
            <a:prstGeom prst="rect">
              <a:avLst/>
            </a:prstGeom>
          </p:spPr>
        </p:pic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id="{E89DC3B0-70A9-A894-6731-CABD6CF16CBA}"/>
                </a:ext>
              </a:extLst>
            </p:cNvPr>
            <p:cNvPicPr>
              <a:picLocks/>
            </p:cNvPicPr>
            <p:nvPr/>
          </p:nvPicPr>
          <p:blipFill>
            <a:blip r:embed="rId28"/>
            <a:stretch>
              <a:fillRect/>
            </a:stretch>
          </p:blipFill>
          <p:spPr>
            <a:xfrm>
              <a:off x="2058681" y="3714986"/>
              <a:ext cx="758952" cy="576072"/>
            </a:xfrm>
            <a:prstGeom prst="rect">
              <a:avLst/>
            </a:prstGeom>
          </p:spPr>
        </p:pic>
        <p:pic>
          <p:nvPicPr>
            <p:cNvPr id="36" name="Picture 35">
              <a:extLst>
                <a:ext uri="{FF2B5EF4-FFF2-40B4-BE49-F238E27FC236}">
                  <a16:creationId xmlns:a16="http://schemas.microsoft.com/office/drawing/2014/main" id="{5B18050D-8966-00AE-14CD-7F3A63A10330}"/>
                </a:ext>
              </a:extLst>
            </p:cNvPr>
            <p:cNvPicPr>
              <a:picLocks/>
            </p:cNvPicPr>
            <p:nvPr/>
          </p:nvPicPr>
          <p:blipFill>
            <a:blip r:embed="rId29"/>
            <a:stretch>
              <a:fillRect/>
            </a:stretch>
          </p:blipFill>
          <p:spPr>
            <a:xfrm>
              <a:off x="8047192" y="3714986"/>
              <a:ext cx="758952" cy="576072"/>
            </a:xfrm>
            <a:prstGeom prst="rect">
              <a:avLst/>
            </a:prstGeom>
          </p:spPr>
        </p:pic>
        <p:pic>
          <p:nvPicPr>
            <p:cNvPr id="37" name="Picture 36">
              <a:extLst>
                <a:ext uri="{FF2B5EF4-FFF2-40B4-BE49-F238E27FC236}">
                  <a16:creationId xmlns:a16="http://schemas.microsoft.com/office/drawing/2014/main" id="{CD52CDE6-701F-43A3-447A-093C2DFE4F5F}"/>
                </a:ext>
              </a:extLst>
            </p:cNvPr>
            <p:cNvPicPr>
              <a:picLocks/>
            </p:cNvPicPr>
            <p:nvPr/>
          </p:nvPicPr>
          <p:blipFill>
            <a:blip r:embed="rId30"/>
            <a:stretch>
              <a:fillRect/>
            </a:stretch>
          </p:blipFill>
          <p:spPr>
            <a:xfrm>
              <a:off x="2914183" y="3714986"/>
              <a:ext cx="758952" cy="576072"/>
            </a:xfrm>
            <a:prstGeom prst="rect">
              <a:avLst/>
            </a:prstGeom>
          </p:spPr>
        </p:pic>
        <p:pic>
          <p:nvPicPr>
            <p:cNvPr id="38" name="Picture 37">
              <a:extLst>
                <a:ext uri="{FF2B5EF4-FFF2-40B4-BE49-F238E27FC236}">
                  <a16:creationId xmlns:a16="http://schemas.microsoft.com/office/drawing/2014/main" id="{822FD8E3-7699-3D49-C5CE-1B16C9927078}"/>
                </a:ext>
              </a:extLst>
            </p:cNvPr>
            <p:cNvPicPr>
              <a:picLocks/>
            </p:cNvPicPr>
            <p:nvPr/>
          </p:nvPicPr>
          <p:blipFill>
            <a:blip r:embed="rId31"/>
            <a:stretch>
              <a:fillRect/>
            </a:stretch>
          </p:blipFill>
          <p:spPr>
            <a:xfrm>
              <a:off x="5480689" y="3714986"/>
              <a:ext cx="758952" cy="576072"/>
            </a:xfrm>
            <a:prstGeom prst="rect">
              <a:avLst/>
            </a:prstGeom>
          </p:spPr>
        </p:pic>
        <p:pic>
          <p:nvPicPr>
            <p:cNvPr id="39" name="Picture 38">
              <a:extLst>
                <a:ext uri="{FF2B5EF4-FFF2-40B4-BE49-F238E27FC236}">
                  <a16:creationId xmlns:a16="http://schemas.microsoft.com/office/drawing/2014/main" id="{6A16F9E7-5CCF-3774-76EE-D60920574B00}"/>
                </a:ext>
              </a:extLst>
            </p:cNvPr>
            <p:cNvPicPr>
              <a:picLocks/>
            </p:cNvPicPr>
            <p:nvPr/>
          </p:nvPicPr>
          <p:blipFill>
            <a:blip r:embed="rId32"/>
            <a:stretch>
              <a:fillRect/>
            </a:stretch>
          </p:blipFill>
          <p:spPr>
            <a:xfrm>
              <a:off x="6336191" y="3714986"/>
              <a:ext cx="758952" cy="576072"/>
            </a:xfrm>
            <a:prstGeom prst="rect">
              <a:avLst/>
            </a:prstGeom>
          </p:spPr>
        </p:pic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B46F3BF7-C54C-0695-B89E-33BDC7074A85}"/>
              </a:ext>
            </a:extLst>
          </p:cNvPr>
          <p:cNvGrpSpPr/>
          <p:nvPr/>
        </p:nvGrpSpPr>
        <p:grpSpPr>
          <a:xfrm>
            <a:off x="598656" y="3762302"/>
            <a:ext cx="8455045" cy="576072"/>
            <a:chOff x="338832" y="4448344"/>
            <a:chExt cx="8455045" cy="576072"/>
          </a:xfrm>
        </p:grpSpPr>
        <p:pic>
          <p:nvPicPr>
            <p:cNvPr id="41" name="Picture 40">
              <a:extLst>
                <a:ext uri="{FF2B5EF4-FFF2-40B4-BE49-F238E27FC236}">
                  <a16:creationId xmlns:a16="http://schemas.microsoft.com/office/drawing/2014/main" id="{3B3177F1-D0FB-6614-9BA8-77F02BFC5251}"/>
                </a:ext>
              </a:extLst>
            </p:cNvPr>
            <p:cNvPicPr>
              <a:picLocks/>
            </p:cNvPicPr>
            <p:nvPr/>
          </p:nvPicPr>
          <p:blipFill>
            <a:blip r:embed="rId33"/>
            <a:stretch>
              <a:fillRect/>
            </a:stretch>
          </p:blipFill>
          <p:spPr>
            <a:xfrm>
              <a:off x="3759316" y="4448344"/>
              <a:ext cx="758952" cy="576072"/>
            </a:xfrm>
            <a:prstGeom prst="rect">
              <a:avLst/>
            </a:prstGeom>
          </p:spPr>
        </p:pic>
        <p:pic>
          <p:nvPicPr>
            <p:cNvPr id="42" name="Picture 41">
              <a:extLst>
                <a:ext uri="{FF2B5EF4-FFF2-40B4-BE49-F238E27FC236}">
                  <a16:creationId xmlns:a16="http://schemas.microsoft.com/office/drawing/2014/main" id="{232F5676-3557-8063-8B81-6B8E5E48BEF5}"/>
                </a:ext>
              </a:extLst>
            </p:cNvPr>
            <p:cNvPicPr>
              <a:picLocks/>
            </p:cNvPicPr>
            <p:nvPr/>
          </p:nvPicPr>
          <p:blipFill>
            <a:blip r:embed="rId34"/>
            <a:stretch>
              <a:fillRect/>
            </a:stretch>
          </p:blipFill>
          <p:spPr>
            <a:xfrm>
              <a:off x="5469558" y="4448344"/>
              <a:ext cx="758952" cy="576072"/>
            </a:xfrm>
            <a:prstGeom prst="rect">
              <a:avLst/>
            </a:prstGeom>
          </p:spPr>
        </p:pic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978BDE8F-48FC-CC61-8319-058E686FF0DA}"/>
                </a:ext>
              </a:extLst>
            </p:cNvPr>
            <p:cNvPicPr>
              <a:picLocks/>
            </p:cNvPicPr>
            <p:nvPr/>
          </p:nvPicPr>
          <p:blipFill>
            <a:blip r:embed="rId35"/>
            <a:stretch>
              <a:fillRect/>
            </a:stretch>
          </p:blipFill>
          <p:spPr>
            <a:xfrm>
              <a:off x="338832" y="4448344"/>
              <a:ext cx="758952" cy="576072"/>
            </a:xfrm>
            <a:prstGeom prst="rect">
              <a:avLst/>
            </a:prstGeom>
          </p:spPr>
        </p:pic>
        <p:pic>
          <p:nvPicPr>
            <p:cNvPr id="44" name="Picture 43">
              <a:extLst>
                <a:ext uri="{FF2B5EF4-FFF2-40B4-BE49-F238E27FC236}">
                  <a16:creationId xmlns:a16="http://schemas.microsoft.com/office/drawing/2014/main" id="{6D59BAA1-2709-432A-18A7-F03FF4C296E5}"/>
                </a:ext>
              </a:extLst>
            </p:cNvPr>
            <p:cNvPicPr>
              <a:picLocks/>
            </p:cNvPicPr>
            <p:nvPr/>
          </p:nvPicPr>
          <p:blipFill>
            <a:blip r:embed="rId36"/>
            <a:stretch>
              <a:fillRect/>
            </a:stretch>
          </p:blipFill>
          <p:spPr>
            <a:xfrm>
              <a:off x="4614437" y="4448344"/>
              <a:ext cx="758952" cy="576072"/>
            </a:xfrm>
            <a:prstGeom prst="rect">
              <a:avLst/>
            </a:prstGeom>
          </p:spPr>
        </p:pic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08BA2DDF-0D6F-1B1A-945F-D68FD222C9B3}"/>
                </a:ext>
              </a:extLst>
            </p:cNvPr>
            <p:cNvPicPr>
              <a:picLocks/>
            </p:cNvPicPr>
            <p:nvPr/>
          </p:nvPicPr>
          <p:blipFill>
            <a:blip r:embed="rId37"/>
            <a:stretch>
              <a:fillRect/>
            </a:stretch>
          </p:blipFill>
          <p:spPr>
            <a:xfrm>
              <a:off x="8034925" y="4448344"/>
              <a:ext cx="758952" cy="576072"/>
            </a:xfrm>
            <a:prstGeom prst="rect">
              <a:avLst/>
            </a:prstGeom>
          </p:spPr>
        </p:pic>
        <p:pic>
          <p:nvPicPr>
            <p:cNvPr id="46" name="Picture 45">
              <a:extLst>
                <a:ext uri="{FF2B5EF4-FFF2-40B4-BE49-F238E27FC236}">
                  <a16:creationId xmlns:a16="http://schemas.microsoft.com/office/drawing/2014/main" id="{B53D18DA-8176-DE64-44E0-242065C79B6B}"/>
                </a:ext>
              </a:extLst>
            </p:cNvPr>
            <p:cNvPicPr>
              <a:picLocks/>
            </p:cNvPicPr>
            <p:nvPr/>
          </p:nvPicPr>
          <p:blipFill>
            <a:blip r:embed="rId38"/>
            <a:stretch>
              <a:fillRect/>
            </a:stretch>
          </p:blipFill>
          <p:spPr>
            <a:xfrm>
              <a:off x="1193953" y="4448344"/>
              <a:ext cx="758952" cy="576072"/>
            </a:xfrm>
            <a:prstGeom prst="rect">
              <a:avLst/>
            </a:prstGeom>
          </p:spPr>
        </p:pic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id="{F8966B22-4F93-130E-7150-0C5BD1F58B9E}"/>
                </a:ext>
              </a:extLst>
            </p:cNvPr>
            <p:cNvPicPr>
              <a:picLocks/>
            </p:cNvPicPr>
            <p:nvPr/>
          </p:nvPicPr>
          <p:blipFill>
            <a:blip r:embed="rId39"/>
            <a:stretch>
              <a:fillRect/>
            </a:stretch>
          </p:blipFill>
          <p:spPr>
            <a:xfrm>
              <a:off x="7179800" y="4448344"/>
              <a:ext cx="758952" cy="576072"/>
            </a:xfrm>
            <a:prstGeom prst="rect">
              <a:avLst/>
            </a:prstGeom>
          </p:spPr>
        </p:pic>
        <p:pic>
          <p:nvPicPr>
            <p:cNvPr id="48" name="Picture 47">
              <a:extLst>
                <a:ext uri="{FF2B5EF4-FFF2-40B4-BE49-F238E27FC236}">
                  <a16:creationId xmlns:a16="http://schemas.microsoft.com/office/drawing/2014/main" id="{CBE59324-6F62-EB86-F490-1C1EA1B3FCB3}"/>
                </a:ext>
              </a:extLst>
            </p:cNvPr>
            <p:cNvPicPr>
              <a:picLocks/>
            </p:cNvPicPr>
            <p:nvPr/>
          </p:nvPicPr>
          <p:blipFill>
            <a:blip r:embed="rId40"/>
            <a:stretch>
              <a:fillRect/>
            </a:stretch>
          </p:blipFill>
          <p:spPr>
            <a:xfrm>
              <a:off x="6324679" y="4448344"/>
              <a:ext cx="758952" cy="576072"/>
            </a:xfrm>
            <a:prstGeom prst="rect">
              <a:avLst/>
            </a:prstGeom>
          </p:spPr>
        </p:pic>
        <p:pic>
          <p:nvPicPr>
            <p:cNvPr id="49" name="Picture 48">
              <a:extLst>
                <a:ext uri="{FF2B5EF4-FFF2-40B4-BE49-F238E27FC236}">
                  <a16:creationId xmlns:a16="http://schemas.microsoft.com/office/drawing/2014/main" id="{03106E12-011F-2867-D54E-D681C1431BBA}"/>
                </a:ext>
              </a:extLst>
            </p:cNvPr>
            <p:cNvPicPr>
              <a:picLocks/>
            </p:cNvPicPr>
            <p:nvPr/>
          </p:nvPicPr>
          <p:blipFill>
            <a:blip r:embed="rId41"/>
            <a:stretch>
              <a:fillRect/>
            </a:stretch>
          </p:blipFill>
          <p:spPr>
            <a:xfrm>
              <a:off x="2049074" y="4448344"/>
              <a:ext cx="758952" cy="576072"/>
            </a:xfrm>
            <a:prstGeom prst="rect">
              <a:avLst/>
            </a:prstGeom>
          </p:spPr>
        </p:pic>
        <p:pic>
          <p:nvPicPr>
            <p:cNvPr id="50" name="Picture 49">
              <a:extLst>
                <a:ext uri="{FF2B5EF4-FFF2-40B4-BE49-F238E27FC236}">
                  <a16:creationId xmlns:a16="http://schemas.microsoft.com/office/drawing/2014/main" id="{8FAD52B2-BB96-0DD3-A3E7-142FFEEFD71D}"/>
                </a:ext>
              </a:extLst>
            </p:cNvPr>
            <p:cNvPicPr>
              <a:picLocks/>
            </p:cNvPicPr>
            <p:nvPr/>
          </p:nvPicPr>
          <p:blipFill>
            <a:blip r:embed="rId42"/>
            <a:stretch>
              <a:fillRect/>
            </a:stretch>
          </p:blipFill>
          <p:spPr>
            <a:xfrm>
              <a:off x="2904195" y="4448344"/>
              <a:ext cx="758952" cy="576072"/>
            </a:xfrm>
            <a:prstGeom prst="rect">
              <a:avLst/>
            </a:prstGeom>
          </p:spPr>
        </p:pic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33F986D3-EEA0-3AA8-7323-9D94FC52E7A1}"/>
              </a:ext>
            </a:extLst>
          </p:cNvPr>
          <p:cNvGrpSpPr/>
          <p:nvPr/>
        </p:nvGrpSpPr>
        <p:grpSpPr>
          <a:xfrm>
            <a:off x="579735" y="4551737"/>
            <a:ext cx="8461739" cy="576072"/>
            <a:chOff x="344405" y="5189415"/>
            <a:chExt cx="8461739" cy="576072"/>
          </a:xfrm>
        </p:grpSpPr>
        <p:pic>
          <p:nvPicPr>
            <p:cNvPr id="52" name="Picture 51">
              <a:extLst>
                <a:ext uri="{FF2B5EF4-FFF2-40B4-BE49-F238E27FC236}">
                  <a16:creationId xmlns:a16="http://schemas.microsoft.com/office/drawing/2014/main" id="{89733BCA-B340-6F19-DBDE-9DF950065D79}"/>
                </a:ext>
              </a:extLst>
            </p:cNvPr>
            <p:cNvPicPr>
              <a:picLocks/>
            </p:cNvPicPr>
            <p:nvPr/>
          </p:nvPicPr>
          <p:blipFill>
            <a:blip r:embed="rId43"/>
            <a:stretch>
              <a:fillRect/>
            </a:stretch>
          </p:blipFill>
          <p:spPr>
            <a:xfrm>
              <a:off x="8047192" y="5189415"/>
              <a:ext cx="758952" cy="576072"/>
            </a:xfrm>
            <a:prstGeom prst="rect">
              <a:avLst/>
            </a:prstGeom>
          </p:spPr>
        </p:pic>
        <p:pic>
          <p:nvPicPr>
            <p:cNvPr id="53" name="Picture 52">
              <a:extLst>
                <a:ext uri="{FF2B5EF4-FFF2-40B4-BE49-F238E27FC236}">
                  <a16:creationId xmlns:a16="http://schemas.microsoft.com/office/drawing/2014/main" id="{F8509B4D-7CA3-DD23-5D89-FE2A6F7E94EA}"/>
                </a:ext>
              </a:extLst>
            </p:cNvPr>
            <p:cNvPicPr>
              <a:picLocks/>
            </p:cNvPicPr>
            <p:nvPr/>
          </p:nvPicPr>
          <p:blipFill>
            <a:blip r:embed="rId44"/>
            <a:stretch>
              <a:fillRect/>
            </a:stretch>
          </p:blipFill>
          <p:spPr>
            <a:xfrm>
              <a:off x="344405" y="5189415"/>
              <a:ext cx="758952" cy="576072"/>
            </a:xfrm>
            <a:prstGeom prst="rect">
              <a:avLst/>
            </a:prstGeom>
          </p:spPr>
        </p:pic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EAA630DD-09C1-8A7F-DCD6-9D2AFC4FFCBC}"/>
                </a:ext>
              </a:extLst>
            </p:cNvPr>
            <p:cNvPicPr>
              <a:picLocks/>
            </p:cNvPicPr>
            <p:nvPr/>
          </p:nvPicPr>
          <p:blipFill>
            <a:blip r:embed="rId28"/>
            <a:stretch>
              <a:fillRect/>
            </a:stretch>
          </p:blipFill>
          <p:spPr>
            <a:xfrm>
              <a:off x="3767865" y="5189415"/>
              <a:ext cx="758952" cy="576072"/>
            </a:xfrm>
            <a:prstGeom prst="rect">
              <a:avLst/>
            </a:prstGeom>
          </p:spPr>
        </p:pic>
        <p:pic>
          <p:nvPicPr>
            <p:cNvPr id="55" name="Picture 54">
              <a:extLst>
                <a:ext uri="{FF2B5EF4-FFF2-40B4-BE49-F238E27FC236}">
                  <a16:creationId xmlns:a16="http://schemas.microsoft.com/office/drawing/2014/main" id="{42E2A724-F89D-BF55-6E92-EFBF1608E193}"/>
                </a:ext>
              </a:extLst>
            </p:cNvPr>
            <p:cNvPicPr>
              <a:picLocks/>
            </p:cNvPicPr>
            <p:nvPr/>
          </p:nvPicPr>
          <p:blipFill>
            <a:blip r:embed="rId45"/>
            <a:stretch>
              <a:fillRect/>
            </a:stretch>
          </p:blipFill>
          <p:spPr>
            <a:xfrm>
              <a:off x="1200270" y="5189415"/>
              <a:ext cx="758952" cy="576072"/>
            </a:xfrm>
            <a:prstGeom prst="rect">
              <a:avLst/>
            </a:prstGeom>
          </p:spPr>
        </p:pic>
        <p:pic>
          <p:nvPicPr>
            <p:cNvPr id="56" name="Picture 55">
              <a:extLst>
                <a:ext uri="{FF2B5EF4-FFF2-40B4-BE49-F238E27FC236}">
                  <a16:creationId xmlns:a16="http://schemas.microsoft.com/office/drawing/2014/main" id="{37E60E97-3C21-DD7D-D0DE-CC04F810E35D}"/>
                </a:ext>
              </a:extLst>
            </p:cNvPr>
            <p:cNvPicPr>
              <a:picLocks/>
            </p:cNvPicPr>
            <p:nvPr/>
          </p:nvPicPr>
          <p:blipFill>
            <a:blip r:embed="rId46"/>
            <a:stretch>
              <a:fillRect/>
            </a:stretch>
          </p:blipFill>
          <p:spPr>
            <a:xfrm>
              <a:off x="2056135" y="5189415"/>
              <a:ext cx="758952" cy="576072"/>
            </a:xfrm>
            <a:prstGeom prst="rect">
              <a:avLst/>
            </a:prstGeom>
          </p:spPr>
        </p:pic>
        <p:pic>
          <p:nvPicPr>
            <p:cNvPr id="57" name="Picture 56">
              <a:extLst>
                <a:ext uri="{FF2B5EF4-FFF2-40B4-BE49-F238E27FC236}">
                  <a16:creationId xmlns:a16="http://schemas.microsoft.com/office/drawing/2014/main" id="{0FA22411-A1B4-96BA-4593-C2D00365C0F0}"/>
                </a:ext>
              </a:extLst>
            </p:cNvPr>
            <p:cNvPicPr>
              <a:picLocks/>
            </p:cNvPicPr>
            <p:nvPr/>
          </p:nvPicPr>
          <p:blipFill>
            <a:blip r:embed="rId47"/>
            <a:stretch>
              <a:fillRect/>
            </a:stretch>
          </p:blipFill>
          <p:spPr>
            <a:xfrm>
              <a:off x="5479595" y="5189415"/>
              <a:ext cx="758952" cy="576072"/>
            </a:xfrm>
            <a:prstGeom prst="rect">
              <a:avLst/>
            </a:prstGeom>
          </p:spPr>
        </p:pic>
        <p:pic>
          <p:nvPicPr>
            <p:cNvPr id="58" name="Picture 57">
              <a:extLst>
                <a:ext uri="{FF2B5EF4-FFF2-40B4-BE49-F238E27FC236}">
                  <a16:creationId xmlns:a16="http://schemas.microsoft.com/office/drawing/2014/main" id="{E614717A-C354-F28E-FB1C-FBE55B438944}"/>
                </a:ext>
              </a:extLst>
            </p:cNvPr>
            <p:cNvPicPr>
              <a:picLocks/>
            </p:cNvPicPr>
            <p:nvPr/>
          </p:nvPicPr>
          <p:blipFill>
            <a:blip r:embed="rId48"/>
            <a:stretch>
              <a:fillRect/>
            </a:stretch>
          </p:blipFill>
          <p:spPr>
            <a:xfrm>
              <a:off x="4623730" y="5189415"/>
              <a:ext cx="758952" cy="576072"/>
            </a:xfrm>
            <a:prstGeom prst="rect">
              <a:avLst/>
            </a:prstGeom>
          </p:spPr>
        </p:pic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id="{5C4A44C5-846A-151E-6D44-E2042F4C1F59}"/>
                </a:ext>
              </a:extLst>
            </p:cNvPr>
            <p:cNvPicPr>
              <a:picLocks/>
            </p:cNvPicPr>
            <p:nvPr/>
          </p:nvPicPr>
          <p:blipFill>
            <a:blip r:embed="rId49"/>
            <a:stretch>
              <a:fillRect/>
            </a:stretch>
          </p:blipFill>
          <p:spPr>
            <a:xfrm>
              <a:off x="6335460" y="5189415"/>
              <a:ext cx="758952" cy="576072"/>
            </a:xfrm>
            <a:prstGeom prst="rect">
              <a:avLst/>
            </a:prstGeom>
          </p:spPr>
        </p:pic>
        <p:pic>
          <p:nvPicPr>
            <p:cNvPr id="60" name="Picture 59">
              <a:extLst>
                <a:ext uri="{FF2B5EF4-FFF2-40B4-BE49-F238E27FC236}">
                  <a16:creationId xmlns:a16="http://schemas.microsoft.com/office/drawing/2014/main" id="{799C08FC-EEC6-A029-BCAC-29588DC8E155}"/>
                </a:ext>
              </a:extLst>
            </p:cNvPr>
            <p:cNvPicPr>
              <a:picLocks/>
            </p:cNvPicPr>
            <p:nvPr/>
          </p:nvPicPr>
          <p:blipFill>
            <a:blip r:embed="rId50"/>
            <a:stretch>
              <a:fillRect/>
            </a:stretch>
          </p:blipFill>
          <p:spPr>
            <a:xfrm>
              <a:off x="7191325" y="5189415"/>
              <a:ext cx="758952" cy="576072"/>
            </a:xfrm>
            <a:prstGeom prst="rect">
              <a:avLst/>
            </a:prstGeom>
          </p:spPr>
        </p:pic>
        <p:pic>
          <p:nvPicPr>
            <p:cNvPr id="61" name="Picture 60">
              <a:extLst>
                <a:ext uri="{FF2B5EF4-FFF2-40B4-BE49-F238E27FC236}">
                  <a16:creationId xmlns:a16="http://schemas.microsoft.com/office/drawing/2014/main" id="{3AAE6D19-BE01-EBD0-9E83-F350283D5ED8}"/>
                </a:ext>
              </a:extLst>
            </p:cNvPr>
            <p:cNvPicPr>
              <a:picLocks/>
            </p:cNvPicPr>
            <p:nvPr/>
          </p:nvPicPr>
          <p:blipFill>
            <a:blip r:embed="rId51"/>
            <a:stretch>
              <a:fillRect/>
            </a:stretch>
          </p:blipFill>
          <p:spPr>
            <a:xfrm>
              <a:off x="2912000" y="5189415"/>
              <a:ext cx="758952" cy="576072"/>
            </a:xfrm>
            <a:prstGeom prst="rect">
              <a:avLst/>
            </a:prstGeom>
          </p:spPr>
        </p:pic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FEFB05B1-5B0C-D5B0-F864-9367D6F5B122}"/>
              </a:ext>
            </a:extLst>
          </p:cNvPr>
          <p:cNvGrpSpPr/>
          <p:nvPr/>
        </p:nvGrpSpPr>
        <p:grpSpPr>
          <a:xfrm>
            <a:off x="593654" y="5341172"/>
            <a:ext cx="8460047" cy="576072"/>
            <a:chOff x="347677" y="5911442"/>
            <a:chExt cx="8460047" cy="576072"/>
          </a:xfrm>
        </p:grpSpPr>
        <p:pic>
          <p:nvPicPr>
            <p:cNvPr id="63" name="Picture 62">
              <a:extLst>
                <a:ext uri="{FF2B5EF4-FFF2-40B4-BE49-F238E27FC236}">
                  <a16:creationId xmlns:a16="http://schemas.microsoft.com/office/drawing/2014/main" id="{EE2B04A0-60B5-632A-DBA9-4DF373920695}"/>
                </a:ext>
              </a:extLst>
            </p:cNvPr>
            <p:cNvPicPr>
              <a:picLocks/>
            </p:cNvPicPr>
            <p:nvPr/>
          </p:nvPicPr>
          <p:blipFill>
            <a:blip r:embed="rId52"/>
            <a:stretch>
              <a:fillRect/>
            </a:stretch>
          </p:blipFill>
          <p:spPr>
            <a:xfrm>
              <a:off x="6337416" y="5911442"/>
              <a:ext cx="758952" cy="576072"/>
            </a:xfrm>
            <a:prstGeom prst="rect">
              <a:avLst/>
            </a:prstGeom>
          </p:spPr>
        </p:pic>
        <p:pic>
          <p:nvPicPr>
            <p:cNvPr id="7168" name="Picture 7167">
              <a:extLst>
                <a:ext uri="{FF2B5EF4-FFF2-40B4-BE49-F238E27FC236}">
                  <a16:creationId xmlns:a16="http://schemas.microsoft.com/office/drawing/2014/main" id="{C691179F-633C-2BFE-6DF2-F22074AF39DE}"/>
                </a:ext>
              </a:extLst>
            </p:cNvPr>
            <p:cNvPicPr>
              <a:picLocks/>
            </p:cNvPicPr>
            <p:nvPr/>
          </p:nvPicPr>
          <p:blipFill>
            <a:blip r:embed="rId53"/>
            <a:stretch>
              <a:fillRect/>
            </a:stretch>
          </p:blipFill>
          <p:spPr>
            <a:xfrm>
              <a:off x="7193093" y="5911442"/>
              <a:ext cx="758952" cy="576072"/>
            </a:xfrm>
            <a:prstGeom prst="rect">
              <a:avLst/>
            </a:prstGeom>
          </p:spPr>
        </p:pic>
        <p:pic>
          <p:nvPicPr>
            <p:cNvPr id="7169" name="Picture 7168">
              <a:extLst>
                <a:ext uri="{FF2B5EF4-FFF2-40B4-BE49-F238E27FC236}">
                  <a16:creationId xmlns:a16="http://schemas.microsoft.com/office/drawing/2014/main" id="{1BCA3D24-489E-B707-6E1B-37AFA0E7DBEF}"/>
                </a:ext>
              </a:extLst>
            </p:cNvPr>
            <p:cNvPicPr>
              <a:picLocks/>
            </p:cNvPicPr>
            <p:nvPr/>
          </p:nvPicPr>
          <p:blipFill>
            <a:blip r:embed="rId54"/>
            <a:stretch>
              <a:fillRect/>
            </a:stretch>
          </p:blipFill>
          <p:spPr>
            <a:xfrm>
              <a:off x="3770385" y="5911442"/>
              <a:ext cx="758952" cy="576072"/>
            </a:xfrm>
            <a:prstGeom prst="rect">
              <a:avLst/>
            </a:prstGeom>
          </p:spPr>
        </p:pic>
        <p:pic>
          <p:nvPicPr>
            <p:cNvPr id="7171" name="Picture 7170">
              <a:extLst>
                <a:ext uri="{FF2B5EF4-FFF2-40B4-BE49-F238E27FC236}">
                  <a16:creationId xmlns:a16="http://schemas.microsoft.com/office/drawing/2014/main" id="{6E1A6650-FC5C-F601-C975-74CC4CCF4C18}"/>
                </a:ext>
              </a:extLst>
            </p:cNvPr>
            <p:cNvPicPr>
              <a:picLocks/>
            </p:cNvPicPr>
            <p:nvPr/>
          </p:nvPicPr>
          <p:blipFill>
            <a:blip r:embed="rId55"/>
            <a:stretch>
              <a:fillRect/>
            </a:stretch>
          </p:blipFill>
          <p:spPr>
            <a:xfrm>
              <a:off x="2914708" y="5911442"/>
              <a:ext cx="758952" cy="576072"/>
            </a:xfrm>
            <a:prstGeom prst="rect">
              <a:avLst/>
            </a:prstGeom>
          </p:spPr>
        </p:pic>
        <p:pic>
          <p:nvPicPr>
            <p:cNvPr id="7172" name="Picture 7171">
              <a:extLst>
                <a:ext uri="{FF2B5EF4-FFF2-40B4-BE49-F238E27FC236}">
                  <a16:creationId xmlns:a16="http://schemas.microsoft.com/office/drawing/2014/main" id="{AAC3C794-59FB-BA8A-60F5-8CE9F1928DF6}"/>
                </a:ext>
              </a:extLst>
            </p:cNvPr>
            <p:cNvPicPr>
              <a:picLocks/>
            </p:cNvPicPr>
            <p:nvPr/>
          </p:nvPicPr>
          <p:blipFill>
            <a:blip r:embed="rId56"/>
            <a:stretch>
              <a:fillRect/>
            </a:stretch>
          </p:blipFill>
          <p:spPr>
            <a:xfrm>
              <a:off x="1203354" y="5911442"/>
              <a:ext cx="758952" cy="576072"/>
            </a:xfrm>
            <a:prstGeom prst="rect">
              <a:avLst/>
            </a:prstGeom>
          </p:spPr>
        </p:pic>
        <p:pic>
          <p:nvPicPr>
            <p:cNvPr id="7173" name="Picture 7172">
              <a:extLst>
                <a:ext uri="{FF2B5EF4-FFF2-40B4-BE49-F238E27FC236}">
                  <a16:creationId xmlns:a16="http://schemas.microsoft.com/office/drawing/2014/main" id="{9C447869-5F2C-14A1-4D3B-A26A5C61595E}"/>
                </a:ext>
              </a:extLst>
            </p:cNvPr>
            <p:cNvPicPr>
              <a:picLocks/>
            </p:cNvPicPr>
            <p:nvPr/>
          </p:nvPicPr>
          <p:blipFill>
            <a:blip r:embed="rId57"/>
            <a:stretch>
              <a:fillRect/>
            </a:stretch>
          </p:blipFill>
          <p:spPr>
            <a:xfrm>
              <a:off x="4626062" y="5911442"/>
              <a:ext cx="758952" cy="576072"/>
            </a:xfrm>
            <a:prstGeom prst="rect">
              <a:avLst/>
            </a:prstGeom>
          </p:spPr>
        </p:pic>
        <p:pic>
          <p:nvPicPr>
            <p:cNvPr id="7174" name="Picture 7173">
              <a:extLst>
                <a:ext uri="{FF2B5EF4-FFF2-40B4-BE49-F238E27FC236}">
                  <a16:creationId xmlns:a16="http://schemas.microsoft.com/office/drawing/2014/main" id="{153F45D8-6084-97EE-1E99-A9A58E8E0EEC}"/>
                </a:ext>
              </a:extLst>
            </p:cNvPr>
            <p:cNvPicPr>
              <a:picLocks/>
            </p:cNvPicPr>
            <p:nvPr/>
          </p:nvPicPr>
          <p:blipFill>
            <a:blip r:embed="rId58"/>
            <a:stretch>
              <a:fillRect/>
            </a:stretch>
          </p:blipFill>
          <p:spPr>
            <a:xfrm>
              <a:off x="2059031" y="5911442"/>
              <a:ext cx="758952" cy="576072"/>
            </a:xfrm>
            <a:prstGeom prst="rect">
              <a:avLst/>
            </a:prstGeom>
          </p:spPr>
        </p:pic>
        <p:pic>
          <p:nvPicPr>
            <p:cNvPr id="7175" name="Picture 7174">
              <a:extLst>
                <a:ext uri="{FF2B5EF4-FFF2-40B4-BE49-F238E27FC236}">
                  <a16:creationId xmlns:a16="http://schemas.microsoft.com/office/drawing/2014/main" id="{76D3AEF1-A4C9-AE84-A0B5-4DABB9FD2FCF}"/>
                </a:ext>
              </a:extLst>
            </p:cNvPr>
            <p:cNvPicPr>
              <a:picLocks/>
            </p:cNvPicPr>
            <p:nvPr/>
          </p:nvPicPr>
          <p:blipFill>
            <a:blip r:embed="rId59"/>
            <a:stretch>
              <a:fillRect/>
            </a:stretch>
          </p:blipFill>
          <p:spPr>
            <a:xfrm>
              <a:off x="5481739" y="5911442"/>
              <a:ext cx="758952" cy="576072"/>
            </a:xfrm>
            <a:prstGeom prst="rect">
              <a:avLst/>
            </a:prstGeom>
          </p:spPr>
        </p:pic>
        <p:pic>
          <p:nvPicPr>
            <p:cNvPr id="7176" name="Picture 7175">
              <a:extLst>
                <a:ext uri="{FF2B5EF4-FFF2-40B4-BE49-F238E27FC236}">
                  <a16:creationId xmlns:a16="http://schemas.microsoft.com/office/drawing/2014/main" id="{FFD8C7C9-57DE-3C4F-63DD-7A4028520154}"/>
                </a:ext>
              </a:extLst>
            </p:cNvPr>
            <p:cNvPicPr>
              <a:picLocks/>
            </p:cNvPicPr>
            <p:nvPr/>
          </p:nvPicPr>
          <p:blipFill>
            <a:blip r:embed="rId60"/>
            <a:stretch>
              <a:fillRect/>
            </a:stretch>
          </p:blipFill>
          <p:spPr>
            <a:xfrm>
              <a:off x="8048772" y="5911442"/>
              <a:ext cx="758952" cy="576072"/>
            </a:xfrm>
            <a:prstGeom prst="rect">
              <a:avLst/>
            </a:prstGeom>
          </p:spPr>
        </p:pic>
        <p:pic>
          <p:nvPicPr>
            <p:cNvPr id="7177" name="Picture 7176">
              <a:extLst>
                <a:ext uri="{FF2B5EF4-FFF2-40B4-BE49-F238E27FC236}">
                  <a16:creationId xmlns:a16="http://schemas.microsoft.com/office/drawing/2014/main" id="{6BC06396-390C-C77B-E5D3-1D45FB0E1B01}"/>
                </a:ext>
              </a:extLst>
            </p:cNvPr>
            <p:cNvPicPr>
              <a:picLocks/>
            </p:cNvPicPr>
            <p:nvPr/>
          </p:nvPicPr>
          <p:blipFill>
            <a:blip r:embed="rId61"/>
            <a:stretch>
              <a:fillRect/>
            </a:stretch>
          </p:blipFill>
          <p:spPr>
            <a:xfrm>
              <a:off x="347677" y="5911442"/>
              <a:ext cx="758952" cy="576072"/>
            </a:xfrm>
            <a:prstGeom prst="rect">
              <a:avLst/>
            </a:prstGeom>
          </p:spPr>
        </p:pic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531095ED-FA4D-EA38-8BA0-DEF769846C3A}"/>
              </a:ext>
            </a:extLst>
          </p:cNvPr>
          <p:cNvPicPr>
            <a:picLocks noChangeAspect="1"/>
          </p:cNvPicPr>
          <p:nvPr/>
        </p:nvPicPr>
        <p:blipFill>
          <a:blip r:embed="rId62"/>
          <a:stretch>
            <a:fillRect/>
          </a:stretch>
        </p:blipFill>
        <p:spPr>
          <a:xfrm>
            <a:off x="8521886" y="17966"/>
            <a:ext cx="622114" cy="622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541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1226D4-EBD5-DD48-88B3-0A8941E989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2204F-4594-1039-CCBC-C4E1B3DC10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91505" y="1877664"/>
            <a:ext cx="6160989" cy="1319688"/>
          </a:xfrm>
        </p:spPr>
        <p:txBody>
          <a:bodyPr>
            <a:normAutofit/>
          </a:bodyPr>
          <a:lstStyle/>
          <a:p>
            <a:r>
              <a:rPr lang="en-US" sz="8000" b="1" cap="none" dirty="0">
                <a:latin typeface="Ubuntu" panose="020B0504030602030204" pitchFamily="34" charset="0"/>
              </a:rPr>
              <a:t>Thank you 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F4CA35-8EA3-E0B5-18F4-EB5FB790B4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02299" y="3917828"/>
            <a:ext cx="3287366" cy="732992"/>
          </a:xfrm>
          <a:effectLst/>
        </p:spPr>
        <p:txBody>
          <a:bodyPr anchor="ctr">
            <a:normAutofit/>
          </a:bodyPr>
          <a:lstStyle/>
          <a:p>
            <a:pPr algn="l"/>
            <a:r>
              <a:rPr lang="en-US" sz="1200" dirty="0" err="1">
                <a:latin typeface="Ubuntu" panose="020B0504030602030204" pitchFamily="34" charset="0"/>
              </a:rPr>
              <a:t>PurityElec</a:t>
            </a:r>
            <a:r>
              <a:rPr lang="en-US" sz="1200" dirty="0">
                <a:latin typeface="Ubuntu" panose="020B0504030602030204" pitchFamily="34" charset="0"/>
              </a:rPr>
              <a:t> Private Limited, 001-002, 1</a:t>
            </a:r>
            <a:r>
              <a:rPr lang="en-US" sz="1200" baseline="30000" dirty="0">
                <a:latin typeface="Ubuntu" panose="020B0504030602030204" pitchFamily="34" charset="0"/>
              </a:rPr>
              <a:t>st</a:t>
            </a:r>
            <a:r>
              <a:rPr lang="en-US" sz="1200" dirty="0">
                <a:latin typeface="Ubuntu" panose="020B0504030602030204" pitchFamily="34" charset="0"/>
              </a:rPr>
              <a:t> Floor, C1 Tower, Engineers Enclave, </a:t>
            </a:r>
            <a:r>
              <a:rPr lang="en-US" sz="1200" dirty="0" err="1">
                <a:latin typeface="Ubuntu" panose="020B0504030602030204" pitchFamily="34" charset="0"/>
              </a:rPr>
              <a:t>Haldoni</a:t>
            </a:r>
            <a:r>
              <a:rPr lang="en-US" sz="1200" dirty="0">
                <a:latin typeface="Ubuntu" panose="020B0504030602030204" pitchFamily="34" charset="0"/>
              </a:rPr>
              <a:t> Mod, Greater Noida – 201306 (U.P.)</a:t>
            </a:r>
          </a:p>
        </p:txBody>
      </p:sp>
      <p:pic>
        <p:nvPicPr>
          <p:cNvPr id="4" name="Graphic 3" descr="Marker outline">
            <a:extLst>
              <a:ext uri="{FF2B5EF4-FFF2-40B4-BE49-F238E27FC236}">
                <a16:creationId xmlns:a16="http://schemas.microsoft.com/office/drawing/2014/main" id="{D7CA75CD-0DB8-FB23-1F02-643CC0730A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9967" y="4005860"/>
            <a:ext cx="457200" cy="457200"/>
          </a:xfrm>
          <a:prstGeom prst="rect">
            <a:avLst/>
          </a:prstGeom>
        </p:spPr>
      </p:pic>
      <p:pic>
        <p:nvPicPr>
          <p:cNvPr id="5" name="Graphic 4" descr="Speaker phone with solid fill">
            <a:extLst>
              <a:ext uri="{FF2B5EF4-FFF2-40B4-BE49-F238E27FC236}">
                <a16:creationId xmlns:a16="http://schemas.microsoft.com/office/drawing/2014/main" id="{4DA9F7C4-2FB1-D25D-5F13-A94ABD4BC2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182850" y="4005861"/>
            <a:ext cx="457199" cy="457199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2F8E45F1-99CD-6F05-6C9B-B8974AC57273}"/>
              </a:ext>
            </a:extLst>
          </p:cNvPr>
          <p:cNvSpPr txBox="1">
            <a:spLocks/>
          </p:cNvSpPr>
          <p:nvPr/>
        </p:nvSpPr>
        <p:spPr>
          <a:xfrm>
            <a:off x="5696927" y="4104520"/>
            <a:ext cx="2417213" cy="25987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latin typeface="Ubuntu" panose="020B050403060203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(+91) 8588001002</a:t>
            </a:r>
            <a:r>
              <a:rPr lang="en-US" sz="1200" dirty="0">
                <a:latin typeface="Ubuntu" panose="020B0504030602030204" pitchFamily="34" charset="0"/>
              </a:rPr>
              <a:t> / </a:t>
            </a:r>
            <a:r>
              <a:rPr lang="en-US" sz="1200" dirty="0">
                <a:latin typeface="Ubuntu" panose="020B050403060203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8588002004</a:t>
            </a:r>
            <a:endParaRPr lang="en-US" sz="1200" dirty="0">
              <a:latin typeface="Ubuntu" panose="020B0504030602030204" pitchFamily="34" charset="0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24BA8005-52AA-E52A-0FEF-C0C9C69A8B25}"/>
              </a:ext>
            </a:extLst>
          </p:cNvPr>
          <p:cNvSpPr txBox="1">
            <a:spLocks/>
          </p:cNvSpPr>
          <p:nvPr/>
        </p:nvSpPr>
        <p:spPr>
          <a:xfrm>
            <a:off x="1402299" y="4714059"/>
            <a:ext cx="1967974" cy="457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latin typeface="Ubuntu" panose="020B050403060203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support@purityelec.com</a:t>
            </a:r>
            <a:endParaRPr lang="en-US" sz="1200" dirty="0">
              <a:latin typeface="Ubuntu" panose="020B0504030602030204" pitchFamily="34" charset="0"/>
            </a:endParaRPr>
          </a:p>
          <a:p>
            <a:r>
              <a:rPr lang="en-US" sz="1200" dirty="0">
                <a:latin typeface="Ubuntu" panose="020B050403060203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sales@purityelec.com</a:t>
            </a:r>
            <a:r>
              <a:rPr lang="en-US" sz="1200" dirty="0">
                <a:latin typeface="Ubuntu" panose="020B0504030602030204" pitchFamily="34" charset="0"/>
              </a:rPr>
              <a:t> </a:t>
            </a:r>
          </a:p>
        </p:txBody>
      </p:sp>
      <p:pic>
        <p:nvPicPr>
          <p:cNvPr id="8" name="Graphic 7" descr="Email with solid fill">
            <a:extLst>
              <a:ext uri="{FF2B5EF4-FFF2-40B4-BE49-F238E27FC236}">
                <a16:creationId xmlns:a16="http://schemas.microsoft.com/office/drawing/2014/main" id="{190BB897-7F7A-0175-4E35-46B59606489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29967" y="4740933"/>
            <a:ext cx="457199" cy="457199"/>
          </a:xfrm>
          <a:prstGeom prst="rect">
            <a:avLst/>
          </a:prstGeom>
        </p:spPr>
      </p:pic>
      <p:pic>
        <p:nvPicPr>
          <p:cNvPr id="9" name="Graphic 8" descr="World with solid fill">
            <a:extLst>
              <a:ext uri="{FF2B5EF4-FFF2-40B4-BE49-F238E27FC236}">
                <a16:creationId xmlns:a16="http://schemas.microsoft.com/office/drawing/2014/main" id="{C401BB61-EFB7-0D24-9FBE-8DF60346BB2A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182849" y="4714059"/>
            <a:ext cx="457200" cy="457200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C0788161-0091-ECAE-9B6E-C659FC6B38A5}"/>
              </a:ext>
            </a:extLst>
          </p:cNvPr>
          <p:cNvSpPr txBox="1">
            <a:spLocks/>
          </p:cNvSpPr>
          <p:nvPr/>
        </p:nvSpPr>
        <p:spPr>
          <a:xfrm>
            <a:off x="5696927" y="4812719"/>
            <a:ext cx="1967974" cy="25987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err="1">
                <a:latin typeface="Ubuntu" panose="020B0504030602030204" pitchFamily="34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purityelec.com</a:t>
            </a:r>
            <a:endParaRPr lang="en-US" sz="1200" dirty="0">
              <a:latin typeface="Ubuntu" panose="020B050403060203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FEA02B9-332E-6F32-C199-44D970CC7D1F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521886" y="17966"/>
            <a:ext cx="622114" cy="622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291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6" name="Rectangle 2055">
            <a:extLst>
              <a:ext uri="{FF2B5EF4-FFF2-40B4-BE49-F238E27FC236}">
                <a16:creationId xmlns:a16="http://schemas.microsoft.com/office/drawing/2014/main" id="{1D868099-6145-4BC0-A5EA-74BEF1776B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3568" y="1110882"/>
            <a:ext cx="2289779" cy="1060817"/>
          </a:xfrm>
        </p:spPr>
        <p:txBody>
          <a:bodyPr anchor="b">
            <a:normAutofit/>
          </a:bodyPr>
          <a:lstStyle/>
          <a:p>
            <a:r>
              <a:rPr lang="en-US" sz="2400" b="1" dirty="0">
                <a:latin typeface="Ubuntu" panose="020B0504030602030204" pitchFamily="34" charset="0"/>
              </a:rPr>
              <a:t>What is EMI?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BFEFC2E8-2C80-6BBF-E3CF-561C62EAB91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5706" y="841357"/>
            <a:ext cx="5175285" cy="5175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3567" y="2286000"/>
            <a:ext cx="2289779" cy="3931920"/>
          </a:xfrm>
        </p:spPr>
        <p:txBody>
          <a:bodyPr>
            <a:normAutofit/>
          </a:bodyPr>
          <a:lstStyle/>
          <a:p>
            <a:r>
              <a:rPr lang="en-US" sz="1400" dirty="0">
                <a:latin typeface="Ubuntu" panose="020B0504030602030204" pitchFamily="34" charset="0"/>
              </a:rPr>
              <a:t>- Electromagnetic Interference (EMI): unwanted electrical noise</a:t>
            </a:r>
          </a:p>
          <a:p>
            <a:r>
              <a:rPr lang="en-US" sz="1400" dirty="0">
                <a:latin typeface="Ubuntu" panose="020B0504030602030204" pitchFamily="34" charset="0"/>
              </a:rPr>
              <a:t>- Sources: switching devices, motors, power electronics, communication systems</a:t>
            </a:r>
          </a:p>
          <a:p>
            <a:r>
              <a:rPr lang="en-US" sz="1400" dirty="0">
                <a:latin typeface="Ubuntu" panose="020B0504030602030204" pitchFamily="34" charset="0"/>
              </a:rPr>
              <a:t>- Paths: Conducted (via wires) and Radiated (via air)</a:t>
            </a:r>
          </a:p>
        </p:txBody>
      </p:sp>
      <p:sp>
        <p:nvSpPr>
          <p:cNvPr id="2058" name="Freeform 6">
            <a:extLst>
              <a:ext uri="{FF2B5EF4-FFF2-40B4-BE49-F238E27FC236}">
                <a16:creationId xmlns:a16="http://schemas.microsoft.com/office/drawing/2014/main" id="{CC1026F7-DECB-49B4-A565-518BBA4454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5987575" y="640080"/>
            <a:ext cx="1722021" cy="3674981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E049358-E063-BFD0-F005-72250C76F8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561181"/>
            <a:ext cx="9144000" cy="29682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BD3CB01-94EB-3968-7175-0C58D3EC02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21886" y="17966"/>
            <a:ext cx="622114" cy="6221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2462021" cy="1485900"/>
          </a:xfrm>
        </p:spPr>
        <p:txBody>
          <a:bodyPr>
            <a:normAutofit fontScale="90000"/>
          </a:bodyPr>
          <a:lstStyle/>
          <a:p>
            <a:r>
              <a:rPr lang="en-US" sz="3700" b="1" dirty="0">
                <a:latin typeface="Ubuntu" panose="020B0504030602030204" pitchFamily="34" charset="0"/>
              </a:rPr>
              <a:t>Why EMI is a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2286000"/>
            <a:ext cx="2462020" cy="3581400"/>
          </a:xfrm>
        </p:spPr>
        <p:txBody>
          <a:bodyPr>
            <a:normAutofit/>
          </a:bodyPr>
          <a:lstStyle/>
          <a:p>
            <a:r>
              <a:rPr lang="en-US" sz="1900" dirty="0">
                <a:latin typeface="Ubuntu" panose="020B0504030602030204" pitchFamily="34" charset="0"/>
              </a:rPr>
              <a:t>- Malfunction of sensitive devices</a:t>
            </a:r>
          </a:p>
          <a:p>
            <a:r>
              <a:rPr lang="en-US" sz="1900" dirty="0">
                <a:latin typeface="Ubuntu" panose="020B0504030602030204" pitchFamily="34" charset="0"/>
              </a:rPr>
              <a:t>- Communication errors</a:t>
            </a:r>
          </a:p>
          <a:p>
            <a:r>
              <a:rPr lang="en-US" sz="1900" dirty="0">
                <a:latin typeface="Ubuntu" panose="020B0504030602030204" pitchFamily="34" charset="0"/>
              </a:rPr>
              <a:t>- Reduced equipment reliability</a:t>
            </a:r>
          </a:p>
          <a:p>
            <a:r>
              <a:rPr lang="en-US" sz="1900" dirty="0">
                <a:latin typeface="Ubuntu" panose="020B0504030602030204" pitchFamily="34" charset="0"/>
              </a:rPr>
              <a:t>- Regulatory non-compliance (CISPR, FCC, CE, MIL-STD)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06B18A5-3022-A8AB-A594-515AD35366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73600" y="825080"/>
            <a:ext cx="4887799" cy="4887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20CB3E9-06AC-5BCC-5790-1AC1EF6798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561181"/>
            <a:ext cx="9144000" cy="29682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209DD42-2FED-0C2F-F7AC-000224E0C2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21886" y="17966"/>
            <a:ext cx="622114" cy="6221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9" name="Rectangle 3078">
            <a:extLst>
              <a:ext uri="{FF2B5EF4-FFF2-40B4-BE49-F238E27FC236}">
                <a16:creationId xmlns:a16="http://schemas.microsoft.com/office/drawing/2014/main" id="{1D868099-6145-4BC0-A5EA-74BEF1776B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3568" y="1110882"/>
            <a:ext cx="2289779" cy="1060817"/>
          </a:xfrm>
        </p:spPr>
        <p:txBody>
          <a:bodyPr anchor="b">
            <a:normAutofit/>
          </a:bodyPr>
          <a:lstStyle/>
          <a:p>
            <a:r>
              <a:rPr lang="en-US" sz="2400" b="1" dirty="0">
                <a:latin typeface="Ubuntu" panose="020B0504030602030204" pitchFamily="34" charset="0"/>
              </a:rPr>
              <a:t>What is an EMI Filter?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593967AA-CBD6-F812-2BB8-A6D3E51C487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5706" y="841357"/>
            <a:ext cx="5175285" cy="5175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3567" y="2286000"/>
            <a:ext cx="2289779" cy="3931920"/>
          </a:xfrm>
        </p:spPr>
        <p:txBody>
          <a:bodyPr>
            <a:normAutofit/>
          </a:bodyPr>
          <a:lstStyle/>
          <a:p>
            <a:r>
              <a:rPr lang="en-US" sz="1400" dirty="0">
                <a:latin typeface="Ubuntu" panose="020B0504030602030204" pitchFamily="34" charset="0"/>
              </a:rPr>
              <a:t>- Passive electronic filter suppressing high-frequency noise</a:t>
            </a:r>
          </a:p>
          <a:p>
            <a:r>
              <a:rPr lang="en-US" sz="1400" dirty="0">
                <a:latin typeface="Ubuntu" panose="020B0504030602030204" pitchFamily="34" charset="0"/>
              </a:rPr>
              <a:t>- Passes 50/60 Hz power, blocks HF noise</a:t>
            </a:r>
          </a:p>
          <a:p>
            <a:r>
              <a:rPr lang="en-US" sz="1400" dirty="0">
                <a:latin typeface="Ubuntu" panose="020B0504030602030204" pitchFamily="34" charset="0"/>
              </a:rPr>
              <a:t>- Placement: between power line and equipment</a:t>
            </a:r>
          </a:p>
        </p:txBody>
      </p:sp>
      <p:sp>
        <p:nvSpPr>
          <p:cNvPr id="3081" name="Freeform 6">
            <a:extLst>
              <a:ext uri="{FF2B5EF4-FFF2-40B4-BE49-F238E27FC236}">
                <a16:creationId xmlns:a16="http://schemas.microsoft.com/office/drawing/2014/main" id="{CC1026F7-DECB-49B4-A565-518BBA4454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5987575" y="640080"/>
            <a:ext cx="1722021" cy="3674981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3065AF-0CB8-F7A3-3B90-C8EFD59F6B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561181"/>
            <a:ext cx="9144000" cy="29682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859CF88-BC18-C424-AD6A-37DF9DA82B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21886" y="17966"/>
            <a:ext cx="622114" cy="6221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2592324" cy="14859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Ubuntu" panose="020B0504030602030204" pitchFamily="34" charset="0"/>
              </a:rPr>
              <a:t>EMI Filter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2286000"/>
            <a:ext cx="2462020" cy="3581400"/>
          </a:xfrm>
        </p:spPr>
        <p:txBody>
          <a:bodyPr>
            <a:normAutofit/>
          </a:bodyPr>
          <a:lstStyle/>
          <a:p>
            <a:r>
              <a:rPr lang="en-US" sz="1900" dirty="0">
                <a:latin typeface="Ubuntu" panose="020B0504030602030204" pitchFamily="34" charset="0"/>
              </a:rPr>
              <a:t>- Components:</a:t>
            </a:r>
          </a:p>
          <a:p>
            <a:r>
              <a:rPr lang="en-US" sz="1900" dirty="0">
                <a:latin typeface="Ubuntu" panose="020B0504030602030204" pitchFamily="34" charset="0"/>
              </a:rPr>
              <a:t>  - Inductors (chokes): block HF currents</a:t>
            </a:r>
          </a:p>
          <a:p>
            <a:r>
              <a:rPr lang="en-US" sz="1900" dirty="0">
                <a:latin typeface="Ubuntu" panose="020B0504030602030204" pitchFamily="34" charset="0"/>
              </a:rPr>
              <a:t>  - Capacitors: shunt noise to ground</a:t>
            </a:r>
          </a:p>
          <a:p>
            <a:r>
              <a:rPr lang="en-US" sz="1900" dirty="0">
                <a:latin typeface="Ubuntu" panose="020B0504030602030204" pitchFamily="34" charset="0"/>
              </a:rPr>
              <a:t>- Types: Differential mode vs Common mode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CA28AC45-F37A-436C-93FC-C25704F0710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73600" y="825080"/>
            <a:ext cx="4887799" cy="4887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0C99451-E908-F057-ABE7-5FA557B00C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561181"/>
            <a:ext cx="9144000" cy="29682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54B5FCB-D1B3-16F1-36D1-66CCBBD37E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21886" y="17966"/>
            <a:ext cx="622114" cy="6221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27" name="Rectangle 5126">
            <a:extLst>
              <a:ext uri="{FF2B5EF4-FFF2-40B4-BE49-F238E27FC236}">
                <a16:creationId xmlns:a16="http://schemas.microsoft.com/office/drawing/2014/main" id="{1D868099-6145-4BC0-A5EA-74BEF1776B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3568" y="1110882"/>
            <a:ext cx="2289779" cy="1060817"/>
          </a:xfrm>
        </p:spPr>
        <p:txBody>
          <a:bodyPr anchor="b">
            <a:normAutofit/>
          </a:bodyPr>
          <a:lstStyle/>
          <a:p>
            <a:r>
              <a:rPr lang="en-US" sz="2400" b="1" dirty="0">
                <a:latin typeface="Ubuntu" panose="020B0504030602030204" pitchFamily="34" charset="0"/>
              </a:rPr>
              <a:t>Types of EMI Filters</a:t>
            </a: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841D1AFA-26E6-83C9-82D1-E7DEC2BE1C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5706" y="841357"/>
            <a:ext cx="5175285" cy="5175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3567" y="2286000"/>
            <a:ext cx="2289779" cy="3931920"/>
          </a:xfrm>
        </p:spPr>
        <p:txBody>
          <a:bodyPr>
            <a:normAutofit/>
          </a:bodyPr>
          <a:lstStyle/>
          <a:p>
            <a:r>
              <a:rPr lang="en-US" sz="1400" dirty="0">
                <a:latin typeface="Ubuntu" panose="020B0504030602030204" pitchFamily="34" charset="0"/>
              </a:rPr>
              <a:t>- Single-phase filters → home appliances, office equipment</a:t>
            </a:r>
          </a:p>
          <a:p>
            <a:r>
              <a:rPr lang="en-US" sz="1400" dirty="0">
                <a:latin typeface="Ubuntu" panose="020B0504030602030204" pitchFamily="34" charset="0"/>
              </a:rPr>
              <a:t>- Three-phase filters → industrial automation, motor drives</a:t>
            </a:r>
          </a:p>
          <a:p>
            <a:r>
              <a:rPr lang="en-US" sz="1400" dirty="0">
                <a:latin typeface="Ubuntu" panose="020B0504030602030204" pitchFamily="34" charset="0"/>
              </a:rPr>
              <a:t>- DC filters → solar inverters, EV chargers</a:t>
            </a:r>
          </a:p>
          <a:p>
            <a:r>
              <a:rPr lang="en-US" sz="1400" dirty="0">
                <a:latin typeface="Ubuntu" panose="020B0504030602030204" pitchFamily="34" charset="0"/>
              </a:rPr>
              <a:t>- Board-mount filters → compact electronics</a:t>
            </a:r>
          </a:p>
        </p:txBody>
      </p:sp>
      <p:sp>
        <p:nvSpPr>
          <p:cNvPr id="5129" name="Freeform 6">
            <a:extLst>
              <a:ext uri="{FF2B5EF4-FFF2-40B4-BE49-F238E27FC236}">
                <a16:creationId xmlns:a16="http://schemas.microsoft.com/office/drawing/2014/main" id="{CC1026F7-DECB-49B4-A565-518BBA4454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5987575" y="640080"/>
            <a:ext cx="1722021" cy="3674981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75395F1-07B9-B9E2-2526-86AA4F4D86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561181"/>
            <a:ext cx="9144000" cy="29682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C4A25A5-F753-F2DD-EA0E-EEF2EC20A8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21886" y="17966"/>
            <a:ext cx="622114" cy="6221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2462021" cy="14859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Ubuntu" panose="020B0504030602030204" pitchFamily="34" charset="0"/>
              </a:rPr>
              <a:t>Working Principle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2286000"/>
            <a:ext cx="2462020" cy="3581400"/>
          </a:xfrm>
        </p:spPr>
        <p:txBody>
          <a:bodyPr>
            <a:normAutofit/>
          </a:bodyPr>
          <a:lstStyle/>
          <a:p>
            <a:r>
              <a:rPr lang="en-US" sz="1700" dirty="0">
                <a:latin typeface="Ubuntu" panose="020B0504030602030204" pitchFamily="34" charset="0"/>
              </a:rPr>
              <a:t>- Acts as low-pass filter: passes 50/60 Hz, attenuates HF noise</a:t>
            </a:r>
          </a:p>
          <a:p>
            <a:r>
              <a:rPr lang="en-US" sz="1700" dirty="0">
                <a:latin typeface="Ubuntu" panose="020B0504030602030204" pitchFamily="34" charset="0"/>
              </a:rPr>
              <a:t>- Differential mode noise → X-capacitors + series inductors</a:t>
            </a:r>
          </a:p>
          <a:p>
            <a:r>
              <a:rPr lang="en-US" sz="1700" dirty="0">
                <a:latin typeface="Ubuntu" panose="020B0504030602030204" pitchFamily="34" charset="0"/>
              </a:rPr>
              <a:t>- Common mode noise → common-mode chokes + Y-capacitors</a:t>
            </a: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247CE274-DB47-DAF9-DD30-D9D91092C7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73600" y="825080"/>
            <a:ext cx="4887799" cy="4887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B6D6015-FC2E-1095-0CDC-BB154B8729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561181"/>
            <a:ext cx="9144000" cy="29682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5BC5250-0460-8292-5BBE-E88D131CA7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21886" y="17966"/>
            <a:ext cx="622114" cy="6221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199" name="Rectangle 8198">
            <a:extLst>
              <a:ext uri="{FF2B5EF4-FFF2-40B4-BE49-F238E27FC236}">
                <a16:creationId xmlns:a16="http://schemas.microsoft.com/office/drawing/2014/main" id="{1D868099-6145-4BC0-A5EA-74BEF1776B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3568" y="1110882"/>
            <a:ext cx="2289779" cy="1060817"/>
          </a:xfrm>
        </p:spPr>
        <p:txBody>
          <a:bodyPr anchor="b">
            <a:normAutofit fontScale="90000"/>
          </a:bodyPr>
          <a:lstStyle/>
          <a:p>
            <a:r>
              <a:rPr lang="en-US" sz="2400" b="1" dirty="0">
                <a:latin typeface="Ubuntu" panose="020B0504030602030204" pitchFamily="34" charset="0"/>
              </a:rPr>
              <a:t>Design Considerations</a:t>
            </a:r>
          </a:p>
        </p:txBody>
      </p:sp>
      <p:pic>
        <p:nvPicPr>
          <p:cNvPr id="8194" name="Picture 2">
            <a:extLst>
              <a:ext uri="{FF2B5EF4-FFF2-40B4-BE49-F238E27FC236}">
                <a16:creationId xmlns:a16="http://schemas.microsoft.com/office/drawing/2014/main" id="{BE3F4250-8D1D-7F6C-F8B6-5ABACCA341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0" r="25647"/>
          <a:stretch>
            <a:fillRect/>
          </a:stretch>
        </p:blipFill>
        <p:spPr bwMode="auto">
          <a:xfrm>
            <a:off x="1068350" y="640080"/>
            <a:ext cx="3989996" cy="5577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3567" y="2286000"/>
            <a:ext cx="2289779" cy="3931920"/>
          </a:xfrm>
        </p:spPr>
        <p:txBody>
          <a:bodyPr>
            <a:normAutofit/>
          </a:bodyPr>
          <a:lstStyle/>
          <a:p>
            <a:r>
              <a:rPr lang="en-US" sz="1400" dirty="0">
                <a:latin typeface="Ubuntu" panose="020B0504030602030204" pitchFamily="34" charset="0"/>
              </a:rPr>
              <a:t>- Voltage &amp; current rating</a:t>
            </a:r>
          </a:p>
          <a:p>
            <a:r>
              <a:rPr lang="en-US" sz="1400" dirty="0">
                <a:latin typeface="Ubuntu" panose="020B0504030602030204" pitchFamily="34" charset="0"/>
              </a:rPr>
              <a:t>- Insertion loss (attenuation performance)</a:t>
            </a:r>
          </a:p>
          <a:p>
            <a:r>
              <a:rPr lang="en-US" sz="1400" dirty="0">
                <a:latin typeface="Ubuntu" panose="020B0504030602030204" pitchFamily="34" charset="0"/>
              </a:rPr>
              <a:t>- Safety standards (UL, CE)</a:t>
            </a:r>
          </a:p>
          <a:p>
            <a:r>
              <a:rPr lang="en-US" sz="1400" dirty="0">
                <a:latin typeface="Ubuntu" panose="020B0504030602030204" pitchFamily="34" charset="0"/>
              </a:rPr>
              <a:t>- Size and thermal performance</a:t>
            </a:r>
          </a:p>
          <a:p>
            <a:r>
              <a:rPr lang="en-US" sz="1400" dirty="0">
                <a:latin typeface="Ubuntu" panose="020B0504030602030204" pitchFamily="34" charset="0"/>
              </a:rPr>
              <a:t>- Leakage current (esp. medical)</a:t>
            </a:r>
          </a:p>
        </p:txBody>
      </p:sp>
      <p:sp>
        <p:nvSpPr>
          <p:cNvPr id="8201" name="Freeform 6">
            <a:extLst>
              <a:ext uri="{FF2B5EF4-FFF2-40B4-BE49-F238E27FC236}">
                <a16:creationId xmlns:a16="http://schemas.microsoft.com/office/drawing/2014/main" id="{CC1026F7-DECB-49B4-A565-518BBA4454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5987575" y="640080"/>
            <a:ext cx="1722021" cy="3674981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CB2910B-DE97-0D01-008B-6D1043A85A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561181"/>
            <a:ext cx="9144000" cy="29682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C17EE38-2E87-754B-99AC-FAAB24147A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21886" y="17966"/>
            <a:ext cx="622114" cy="6221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68" y="1437698"/>
            <a:ext cx="2884932" cy="781216"/>
          </a:xfrm>
        </p:spPr>
        <p:txBody>
          <a:bodyPr>
            <a:normAutofit/>
          </a:bodyPr>
          <a:lstStyle/>
          <a:p>
            <a:r>
              <a:rPr lang="en-US" sz="3400" b="1" dirty="0">
                <a:latin typeface="Ubuntu" panose="020B0504030602030204" pitchFamily="34" charset="0"/>
              </a:rPr>
              <a:t>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2286000"/>
            <a:ext cx="2462020" cy="3581400"/>
          </a:xfrm>
        </p:spPr>
        <p:txBody>
          <a:bodyPr>
            <a:normAutofit/>
          </a:bodyPr>
          <a:lstStyle/>
          <a:p>
            <a:r>
              <a:rPr lang="en-US" sz="1700" dirty="0"/>
              <a:t>- Medical equipment</a:t>
            </a:r>
          </a:p>
          <a:p>
            <a:r>
              <a:rPr lang="en-US" sz="1700" dirty="0"/>
              <a:t>- Industrial automation</a:t>
            </a:r>
          </a:p>
          <a:p>
            <a:r>
              <a:rPr lang="en-US" sz="1700" dirty="0"/>
              <a:t>- Data centers &amp; telecom</a:t>
            </a:r>
          </a:p>
          <a:p>
            <a:r>
              <a:rPr lang="en-US" sz="1700" dirty="0"/>
              <a:t>- Renewable energy (solar/wind inverters)</a:t>
            </a:r>
          </a:p>
          <a:p>
            <a:r>
              <a:rPr lang="en-US" sz="1700" dirty="0"/>
              <a:t>- Automotive (EV chargers, onboard electronics)</a:t>
            </a:r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3DF76D05-7C93-67F7-942A-0F92170913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73600" y="825080"/>
            <a:ext cx="4887799" cy="4887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5E4E387-36B5-F074-F755-BEF8CD6AB4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561181"/>
            <a:ext cx="9144000" cy="29682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CAE699C-8B6A-6C37-0A66-F0067D17A6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21886" y="17966"/>
            <a:ext cx="622114" cy="6221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46</TotalTime>
  <Words>348</Words>
  <Application>Microsoft Macintosh PowerPoint</Application>
  <PresentationFormat>On-screen Show (4:3)</PresentationFormat>
  <Paragraphs>53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Aptos</vt:lpstr>
      <vt:lpstr>Franklin Gothic Book</vt:lpstr>
      <vt:lpstr>Ubuntu</vt:lpstr>
      <vt:lpstr>Crop</vt:lpstr>
      <vt:lpstr>EMI Filters: Ensuring Clean Power &amp; EMC Compliance</vt:lpstr>
      <vt:lpstr>What is EMI?</vt:lpstr>
      <vt:lpstr>Why EMI is a Problem</vt:lpstr>
      <vt:lpstr>What is an EMI Filter?</vt:lpstr>
      <vt:lpstr>EMI Filter Structure</vt:lpstr>
      <vt:lpstr>Types of EMI Filters</vt:lpstr>
      <vt:lpstr>Working Principle</vt:lpstr>
      <vt:lpstr>Design Considerations</vt:lpstr>
      <vt:lpstr>Applications</vt:lpstr>
      <vt:lpstr>Benefits</vt:lpstr>
      <vt:lpstr>Our Clients:</vt:lpstr>
      <vt:lpstr>Thank you 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Ashhish Garg</cp:lastModifiedBy>
  <cp:revision>3</cp:revision>
  <dcterms:created xsi:type="dcterms:W3CDTF">2013-01-27T09:14:16Z</dcterms:created>
  <dcterms:modified xsi:type="dcterms:W3CDTF">2025-08-23T18:54:23Z</dcterms:modified>
  <cp:category/>
</cp:coreProperties>
</file>